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839" r:id="rId1"/>
  </p:sldMasterIdLst>
  <p:notesMasterIdLst>
    <p:notesMasterId r:id="rId35"/>
  </p:notesMasterIdLst>
  <p:handoutMasterIdLst>
    <p:handoutMasterId r:id="rId36"/>
  </p:handoutMasterIdLst>
  <p:sldIdLst>
    <p:sldId id="319" r:id="rId2"/>
    <p:sldId id="449" r:id="rId3"/>
    <p:sldId id="450" r:id="rId4"/>
    <p:sldId id="454" r:id="rId5"/>
    <p:sldId id="518" r:id="rId6"/>
    <p:sldId id="540" r:id="rId7"/>
    <p:sldId id="530" r:id="rId8"/>
    <p:sldId id="534" r:id="rId9"/>
    <p:sldId id="538" r:id="rId10"/>
    <p:sldId id="494" r:id="rId11"/>
    <p:sldId id="498" r:id="rId12"/>
    <p:sldId id="527" r:id="rId13"/>
    <p:sldId id="499" r:id="rId14"/>
    <p:sldId id="500" r:id="rId15"/>
    <p:sldId id="532" r:id="rId16"/>
    <p:sldId id="501" r:id="rId17"/>
    <p:sldId id="502" r:id="rId18"/>
    <p:sldId id="503" r:id="rId19"/>
    <p:sldId id="504" r:id="rId20"/>
    <p:sldId id="505" r:id="rId21"/>
    <p:sldId id="547" r:id="rId22"/>
    <p:sldId id="506" r:id="rId23"/>
    <p:sldId id="508" r:id="rId24"/>
    <p:sldId id="509" r:id="rId25"/>
    <p:sldId id="510" r:id="rId26"/>
    <p:sldId id="546" r:id="rId27"/>
    <p:sldId id="511" r:id="rId28"/>
    <p:sldId id="516" r:id="rId29"/>
    <p:sldId id="544" r:id="rId30"/>
    <p:sldId id="513" r:id="rId31"/>
    <p:sldId id="471" r:id="rId32"/>
    <p:sldId id="533" r:id="rId33"/>
    <p:sldId id="529" r:id="rId34"/>
  </p:sldIdLst>
  <p:sldSz cx="9144000" cy="6858000" type="screen4x3"/>
  <p:notesSz cx="6858000" cy="9144000"/>
  <p:embeddedFontLst>
    <p:embeddedFont>
      <p:font typeface="Calibri" panose="020F0502020204030204" pitchFamily="34" charset="0"/>
      <p:regular r:id="rId37"/>
      <p:bold r:id="rId38"/>
      <p:italic r:id="rId39"/>
      <p:boldItalic r:id="rId40"/>
    </p:embeddedFont>
    <p:embeddedFont>
      <p:font typeface="MS PGothic" panose="020B0600070205080204" pitchFamily="34" charset="-128"/>
      <p:regular r:id="rId41"/>
    </p:embeddedFont>
    <p:embeddedFont>
      <p:font typeface="맑은 고딕" panose="020B0503020000020004" pitchFamily="50" charset="-127"/>
      <p:regular r:id="rId42"/>
      <p:bold r:id="rId43"/>
    </p:embeddedFont>
    <p:embeddedFont>
      <p:font typeface="나눔고딕" panose="020B0600000101010101" charset="-127"/>
      <p:regular r:id="rId44"/>
      <p:bold r:id="rId45"/>
    </p:embeddedFont>
  </p:embeddedFontLst>
  <p:custDataLst>
    <p:tags r:id="rId46"/>
  </p:custDataLst>
  <p:defaultTex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096" algn="ctr" rtl="0" fontAlgn="base">
      <a:spcBef>
        <a:spcPct val="0"/>
      </a:spcBef>
      <a:spcAft>
        <a:spcPct val="0"/>
      </a:spcAft>
      <a:defRPr sz="2400" kern="1200">
        <a:solidFill>
          <a:schemeClr val="tx1"/>
        </a:solidFill>
        <a:latin typeface="Arial" charset="0"/>
        <a:ea typeface="+mn-ea"/>
        <a:cs typeface="+mn-cs"/>
      </a:defRPr>
    </a:lvl2pPr>
    <a:lvl3pPr marL="914192" algn="ctr" rtl="0" fontAlgn="base">
      <a:spcBef>
        <a:spcPct val="0"/>
      </a:spcBef>
      <a:spcAft>
        <a:spcPct val="0"/>
      </a:spcAft>
      <a:defRPr sz="2400" kern="1200">
        <a:solidFill>
          <a:schemeClr val="tx1"/>
        </a:solidFill>
        <a:latin typeface="Arial" charset="0"/>
        <a:ea typeface="+mn-ea"/>
        <a:cs typeface="+mn-cs"/>
      </a:defRPr>
    </a:lvl3pPr>
    <a:lvl4pPr marL="1371288" algn="ctr" rtl="0" fontAlgn="base">
      <a:spcBef>
        <a:spcPct val="0"/>
      </a:spcBef>
      <a:spcAft>
        <a:spcPct val="0"/>
      </a:spcAft>
      <a:defRPr sz="2400" kern="1200">
        <a:solidFill>
          <a:schemeClr val="tx1"/>
        </a:solidFill>
        <a:latin typeface="Arial" charset="0"/>
        <a:ea typeface="+mn-ea"/>
        <a:cs typeface="+mn-cs"/>
      </a:defRPr>
    </a:lvl4pPr>
    <a:lvl5pPr marL="1828385" algn="ctr" rtl="0" fontAlgn="base">
      <a:spcBef>
        <a:spcPct val="0"/>
      </a:spcBef>
      <a:spcAft>
        <a:spcPct val="0"/>
      </a:spcAft>
      <a:defRPr sz="2400" kern="1200">
        <a:solidFill>
          <a:schemeClr val="tx1"/>
        </a:solidFill>
        <a:latin typeface="Arial" charset="0"/>
        <a:ea typeface="+mn-ea"/>
        <a:cs typeface="+mn-cs"/>
      </a:defRPr>
    </a:lvl5pPr>
    <a:lvl6pPr marL="2285480" algn="l" defTabSz="914192" rtl="0" eaLnBrk="1" latinLnBrk="0" hangingPunct="1">
      <a:defRPr sz="2400" kern="1200">
        <a:solidFill>
          <a:schemeClr val="tx1"/>
        </a:solidFill>
        <a:latin typeface="Arial" charset="0"/>
        <a:ea typeface="+mn-ea"/>
        <a:cs typeface="+mn-cs"/>
      </a:defRPr>
    </a:lvl6pPr>
    <a:lvl7pPr marL="2742577" algn="l" defTabSz="914192" rtl="0" eaLnBrk="1" latinLnBrk="0" hangingPunct="1">
      <a:defRPr sz="2400" kern="1200">
        <a:solidFill>
          <a:schemeClr val="tx1"/>
        </a:solidFill>
        <a:latin typeface="Arial" charset="0"/>
        <a:ea typeface="+mn-ea"/>
        <a:cs typeface="+mn-cs"/>
      </a:defRPr>
    </a:lvl7pPr>
    <a:lvl8pPr marL="3199673" algn="l" defTabSz="914192" rtl="0" eaLnBrk="1" latinLnBrk="0" hangingPunct="1">
      <a:defRPr sz="2400" kern="1200">
        <a:solidFill>
          <a:schemeClr val="tx1"/>
        </a:solidFill>
        <a:latin typeface="Arial" charset="0"/>
        <a:ea typeface="+mn-ea"/>
        <a:cs typeface="+mn-cs"/>
      </a:defRPr>
    </a:lvl8pPr>
    <a:lvl9pPr marL="3656769" algn="l" defTabSz="914192"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58">
          <p15:clr>
            <a:srgbClr val="A4A3A4"/>
          </p15:clr>
        </p15:guide>
        <p15:guide id="2" orient="horz" pos="192">
          <p15:clr>
            <a:srgbClr val="A4A3A4"/>
          </p15:clr>
        </p15:guide>
        <p15:guide id="3" orient="horz" pos="754">
          <p15:clr>
            <a:srgbClr val="A4A3A4"/>
          </p15:clr>
        </p15:guide>
        <p15:guide id="4" orient="horz" pos="3890">
          <p15:clr>
            <a:srgbClr val="A4A3A4"/>
          </p15:clr>
        </p15:guide>
        <p15:guide id="5" pos="2882">
          <p15:clr>
            <a:srgbClr val="A4A3A4"/>
          </p15:clr>
        </p15:guide>
        <p15:guide id="6" pos="240">
          <p15:clr>
            <a:srgbClr val="A4A3A4"/>
          </p15:clr>
        </p15:guide>
        <p15:guide id="7" pos="5520">
          <p15:clr>
            <a:srgbClr val="A4A3A4"/>
          </p15:clr>
        </p15:guide>
      </p15:sldGuideLst>
    </p:ext>
    <p:ext uri="{2D200454-40CA-4A62-9FC3-DE9A4176ACB9}">
      <p15:notesGuideLst xmlns:p15="http://schemas.microsoft.com/office/powerpoint/2012/main">
        <p15:guide id="1" orient="horz" pos="2880">
          <p15:clr>
            <a:srgbClr val="A4A3A4"/>
          </p15:clr>
        </p15:guide>
        <p15:guide id="2" orient="horz" pos="179">
          <p15:clr>
            <a:srgbClr val="A4A3A4"/>
          </p15:clr>
        </p15:guide>
        <p15:guide id="3" pos="2160">
          <p15:clr>
            <a:srgbClr val="A4A3A4"/>
          </p15:clr>
        </p15:guide>
        <p15:guide id="4" pos="204">
          <p15:clr>
            <a:srgbClr val="A4A3A4"/>
          </p15:clr>
        </p15:guide>
        <p15:guide id="5" pos="41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AFA"/>
    <a:srgbClr val="E0E0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833802-FEF1-4C79-8D5D-14CF1EAF98D9}">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6" autoAdjust="0"/>
    <p:restoredTop sz="92496" autoAdjust="0"/>
  </p:normalViewPr>
  <p:slideViewPr>
    <p:cSldViewPr>
      <p:cViewPr varScale="1">
        <p:scale>
          <a:sx n="56" d="100"/>
          <a:sy n="56" d="100"/>
        </p:scale>
        <p:origin x="78" y="336"/>
      </p:cViewPr>
      <p:guideLst>
        <p:guide orient="horz" pos="2158"/>
        <p:guide orient="horz" pos="192"/>
        <p:guide orient="horz" pos="754"/>
        <p:guide orient="horz" pos="3890"/>
        <p:guide pos="2882"/>
        <p:guide pos="240"/>
        <p:guide pos="552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59" d="100"/>
          <a:sy n="59" d="100"/>
        </p:scale>
        <p:origin x="-2630" y="-82"/>
      </p:cViewPr>
      <p:guideLst>
        <p:guide orient="horz" pos="2880"/>
        <p:guide orient="horz" pos="179"/>
        <p:guide pos="2160"/>
        <p:guide pos="204"/>
        <p:guide pos="411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주문벨</c:v>
                </c:pt>
              </c:strCache>
            </c:strRef>
          </c:tx>
          <c:invertIfNegative val="0"/>
          <c:dLbls>
            <c:dLbl>
              <c:idx val="0"/>
              <c:layout>
                <c:manualLayout>
                  <c:x val="0"/>
                  <c:y val="0"/>
                </c:manualLayout>
              </c:layout>
              <c:tx>
                <c:rich>
                  <a:bodyPr/>
                  <a:lstStyle/>
                  <a:p>
                    <a:r>
                      <a:rPr lang="ko-KR" altLang="en-US" b="1" dirty="0" err="1">
                        <a:solidFill>
                          <a:srgbClr val="FFC000"/>
                        </a:solidFill>
                      </a:rPr>
                      <a:t>주문벨</a:t>
                    </a:r>
                    <a:r>
                      <a:rPr lang="ko-KR" altLang="en-US" dirty="0" err="1"/>
                      <a:t>
</a:t>
                    </a:r>
                    <a:r>
                      <a:rPr lang="en-US" altLang="ko-KR" dirty="0" err="1"/>
                      <a:t>67%</a:t>
                    </a:r>
                    <a:endParaRPr lang="ko-KR" altLang="en-US" dirty="0"/>
                  </a:p>
                </c:rich>
              </c:tx>
              <c:showLegendKey val="0"/>
              <c:showVal val="1"/>
              <c:showCatName val="0"/>
              <c:showSerName val="1"/>
              <c:showPercent val="0"/>
              <c:showBubbleSize val="0"/>
              <c:separator>
</c:separator>
              <c:extLst>
                <c:ext xmlns:c15="http://schemas.microsoft.com/office/drawing/2012/chart" uri="{CE6537A1-D6FC-4f65-9D91-7224C49458BB}"/>
              </c:extLst>
            </c:dLbl>
            <c:numFmt formatCode="0%" sourceLinked="0"/>
            <c:spPr>
              <a:noFill/>
              <a:ln>
                <a:noFill/>
              </a:ln>
              <a:effectLst/>
            </c:spPr>
            <c:txPr>
              <a:bodyPr/>
              <a:lstStyle/>
              <a:p>
                <a:pPr>
                  <a:defRPr sz="1300"/>
                </a:pPr>
                <a:endParaRPr lang="ko-KR"/>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Sheet1!$A$2</c:f>
              <c:strCache>
                <c:ptCount val="1"/>
                <c:pt idx="0">
                  <c:v>Higher Profile</c:v>
                </c:pt>
              </c:strCache>
            </c:strRef>
          </c:cat>
          <c:val>
            <c:numRef>
              <c:f>Sheet1!$B$2</c:f>
              <c:numCache>
                <c:formatCode>0.00%</c:formatCode>
                <c:ptCount val="1"/>
                <c:pt idx="0">
                  <c:v>0.67</c:v>
                </c:pt>
              </c:numCache>
            </c:numRef>
          </c:val>
        </c:ser>
        <c:ser>
          <c:idx val="1"/>
          <c:order val="1"/>
          <c:tx>
            <c:strRef>
              <c:f>Sheet1!$C$1</c:f>
              <c:strCache>
                <c:ptCount val="1"/>
                <c:pt idx="0">
                  <c:v>Waiting</c:v>
                </c:pt>
              </c:strCache>
            </c:strRef>
          </c:tx>
          <c:invertIfNegative val="0"/>
          <c:dLbls>
            <c:dLbl>
              <c:idx val="0"/>
              <c:tx>
                <c:rich>
                  <a:bodyPr/>
                  <a:lstStyle/>
                  <a:p>
                    <a:r>
                      <a:rPr lang="en-US" altLang="en-US" b="1" dirty="0">
                        <a:solidFill>
                          <a:srgbClr val="FFC000"/>
                        </a:solidFill>
                      </a:rPr>
                      <a:t>Waiting
</a:t>
                    </a:r>
                    <a:r>
                      <a:rPr lang="en-US" altLang="en-US" dirty="0"/>
                      <a:t>73%</a:t>
                    </a:r>
                  </a:p>
                </c:rich>
              </c:tx>
              <c:showLegendKey val="0"/>
              <c:showVal val="1"/>
              <c:showCatName val="0"/>
              <c:showSerName val="1"/>
              <c:showPercent val="0"/>
              <c:showBubbleSize val="0"/>
              <c:separator>
</c:separator>
              <c:extLst>
                <c:ext xmlns:c15="http://schemas.microsoft.com/office/drawing/2012/chart" uri="{CE6537A1-D6FC-4f65-9D91-7224C49458BB}"/>
              </c:extLst>
            </c:dLbl>
            <c:numFmt formatCode="0%" sourceLinked="0"/>
            <c:spPr>
              <a:noFill/>
              <a:ln>
                <a:noFill/>
              </a:ln>
              <a:effectLst/>
            </c:spPr>
            <c:txPr>
              <a:bodyPr/>
              <a:lstStyle/>
              <a:p>
                <a:pPr>
                  <a:defRPr sz="1300"/>
                </a:pPr>
                <a:endParaRPr lang="ko-KR"/>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Sheet1!$A$2</c:f>
              <c:strCache>
                <c:ptCount val="1"/>
                <c:pt idx="0">
                  <c:v>Higher Profile</c:v>
                </c:pt>
              </c:strCache>
            </c:strRef>
          </c:cat>
          <c:val>
            <c:numRef>
              <c:f>Sheet1!$C$2</c:f>
              <c:numCache>
                <c:formatCode>0.00%</c:formatCode>
                <c:ptCount val="1"/>
                <c:pt idx="0">
                  <c:v>0.73</c:v>
                </c:pt>
              </c:numCache>
            </c:numRef>
          </c:val>
        </c:ser>
        <c:ser>
          <c:idx val="2"/>
          <c:order val="2"/>
          <c:tx>
            <c:strRef>
              <c:f>Sheet1!$D$1</c:f>
              <c:strCache>
                <c:ptCount val="1"/>
                <c:pt idx="0">
                  <c:v>메뉴 평가</c:v>
                </c:pt>
              </c:strCache>
            </c:strRef>
          </c:tx>
          <c:invertIfNegative val="0"/>
          <c:dLbls>
            <c:dLbl>
              <c:idx val="0"/>
              <c:tx>
                <c:rich>
                  <a:bodyPr/>
                  <a:lstStyle/>
                  <a:p>
                    <a:r>
                      <a:rPr lang="ko-KR" altLang="en-US" b="1" dirty="0">
                        <a:solidFill>
                          <a:srgbClr val="FFC000"/>
                        </a:solidFill>
                      </a:rPr>
                      <a:t>메뉴 평가
</a:t>
                    </a:r>
                    <a:r>
                      <a:rPr lang="en-US" altLang="ko-KR" dirty="0"/>
                      <a:t>53%</a:t>
                    </a:r>
                  </a:p>
                </c:rich>
              </c:tx>
              <c:showLegendKey val="0"/>
              <c:showVal val="1"/>
              <c:showCatName val="0"/>
              <c:showSerName val="1"/>
              <c:showPercent val="0"/>
              <c:showBubbleSize val="0"/>
              <c:separator>
</c:separator>
              <c:extLst>
                <c:ext xmlns:c15="http://schemas.microsoft.com/office/drawing/2012/chart" uri="{CE6537A1-D6FC-4f65-9D91-7224C49458BB}"/>
              </c:extLst>
            </c:dLbl>
            <c:numFmt formatCode="0%" sourceLinked="0"/>
            <c:spPr>
              <a:noFill/>
              <a:ln>
                <a:noFill/>
              </a:ln>
              <a:effectLst/>
            </c:spPr>
            <c:txPr>
              <a:bodyPr/>
              <a:lstStyle/>
              <a:p>
                <a:pPr>
                  <a:defRPr sz="1300"/>
                </a:pPr>
                <a:endParaRPr lang="ko-KR"/>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Sheet1!$A$2</c:f>
              <c:strCache>
                <c:ptCount val="1"/>
                <c:pt idx="0">
                  <c:v>Higher Profile</c:v>
                </c:pt>
              </c:strCache>
            </c:strRef>
          </c:cat>
          <c:val>
            <c:numRef>
              <c:f>Sheet1!$D$2</c:f>
              <c:numCache>
                <c:formatCode>0.00%</c:formatCode>
                <c:ptCount val="1"/>
                <c:pt idx="0">
                  <c:v>0.53</c:v>
                </c:pt>
              </c:numCache>
            </c:numRef>
          </c:val>
        </c:ser>
        <c:ser>
          <c:idx val="3"/>
          <c:order val="3"/>
          <c:tx>
            <c:strRef>
              <c:f>Sheet1!$E$1</c:f>
              <c:strCache>
                <c:ptCount val="1"/>
                <c:pt idx="0">
                  <c:v>할인</c:v>
                </c:pt>
              </c:strCache>
            </c:strRef>
          </c:tx>
          <c:invertIfNegative val="0"/>
          <c:dLbls>
            <c:dLbl>
              <c:idx val="0"/>
              <c:tx>
                <c:rich>
                  <a:bodyPr/>
                  <a:lstStyle/>
                  <a:p>
                    <a:r>
                      <a:rPr lang="ko-KR" altLang="en-US" b="1" dirty="0">
                        <a:solidFill>
                          <a:srgbClr val="FFC000"/>
                        </a:solidFill>
                      </a:rPr>
                      <a:t>할인
</a:t>
                    </a:r>
                    <a:r>
                      <a:rPr lang="en-US" altLang="ko-KR" dirty="0"/>
                      <a:t>13%</a:t>
                    </a:r>
                  </a:p>
                </c:rich>
              </c:tx>
              <c:showLegendKey val="0"/>
              <c:showVal val="1"/>
              <c:showCatName val="0"/>
              <c:showSerName val="1"/>
              <c:showPercent val="0"/>
              <c:showBubbleSize val="0"/>
              <c:separator>
</c:separator>
              <c:extLst>
                <c:ext xmlns:c15="http://schemas.microsoft.com/office/drawing/2012/chart" uri="{CE6537A1-D6FC-4f65-9D91-7224C49458BB}"/>
              </c:extLst>
            </c:dLbl>
            <c:numFmt formatCode="0%" sourceLinked="0"/>
            <c:spPr>
              <a:noFill/>
              <a:ln>
                <a:noFill/>
              </a:ln>
              <a:effectLst/>
            </c:spPr>
            <c:txPr>
              <a:bodyPr/>
              <a:lstStyle/>
              <a:p>
                <a:pPr>
                  <a:defRPr sz="1300"/>
                </a:pPr>
                <a:endParaRPr lang="ko-KR"/>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Sheet1!$A$2</c:f>
              <c:strCache>
                <c:ptCount val="1"/>
                <c:pt idx="0">
                  <c:v>Higher Profile</c:v>
                </c:pt>
              </c:strCache>
            </c:strRef>
          </c:cat>
          <c:val>
            <c:numRef>
              <c:f>Sheet1!$E$2</c:f>
              <c:numCache>
                <c:formatCode>0.00%</c:formatCode>
                <c:ptCount val="1"/>
                <c:pt idx="0">
                  <c:v>0.13</c:v>
                </c:pt>
              </c:numCache>
            </c:numRef>
          </c:val>
        </c:ser>
        <c:dLbls>
          <c:showLegendKey val="0"/>
          <c:showVal val="0"/>
          <c:showCatName val="0"/>
          <c:showSerName val="0"/>
          <c:showPercent val="0"/>
          <c:showBubbleSize val="0"/>
        </c:dLbls>
        <c:gapWidth val="50"/>
        <c:overlap val="-17"/>
        <c:axId val="456378792"/>
        <c:axId val="436836416"/>
      </c:barChart>
      <c:catAx>
        <c:axId val="456378792"/>
        <c:scaling>
          <c:orientation val="minMax"/>
        </c:scaling>
        <c:delete val="1"/>
        <c:axPos val="b"/>
        <c:numFmt formatCode="General" sourceLinked="1"/>
        <c:majorTickMark val="out"/>
        <c:minorTickMark val="none"/>
        <c:tickLblPos val="none"/>
        <c:crossAx val="436836416"/>
        <c:crosses val="autoZero"/>
        <c:auto val="1"/>
        <c:lblAlgn val="ctr"/>
        <c:lblOffset val="100"/>
        <c:noMultiLvlLbl val="0"/>
      </c:catAx>
      <c:valAx>
        <c:axId val="436836416"/>
        <c:scaling>
          <c:orientation val="minMax"/>
        </c:scaling>
        <c:delete val="0"/>
        <c:axPos val="l"/>
        <c:majorGridlines>
          <c:spPr>
            <a:ln>
              <a:solidFill>
                <a:schemeClr val="bg1">
                  <a:lumMod val="85000"/>
                  <a:lumOff val="15000"/>
                </a:schemeClr>
              </a:solidFill>
            </a:ln>
          </c:spPr>
        </c:majorGridlines>
        <c:numFmt formatCode="0%" sourceLinked="0"/>
        <c:majorTickMark val="out"/>
        <c:minorTickMark val="none"/>
        <c:tickLblPos val="nextTo"/>
        <c:spPr>
          <a:ln>
            <a:noFill/>
          </a:ln>
        </c:spPr>
        <c:txPr>
          <a:bodyPr/>
          <a:lstStyle/>
          <a:p>
            <a:pPr>
              <a:defRPr sz="1300">
                <a:solidFill>
                  <a:schemeClr val="tx2">
                    <a:lumMod val="60000"/>
                    <a:lumOff val="40000"/>
                  </a:schemeClr>
                </a:solidFill>
              </a:defRPr>
            </a:pPr>
            <a:endParaRPr lang="ko-KR"/>
          </a:p>
        </c:txPr>
        <c:crossAx val="456378792"/>
        <c:crosses val="autoZero"/>
        <c:crossBetween val="between"/>
      </c:valAx>
      <c:spPr>
        <a:ln>
          <a:noFill/>
        </a:ln>
      </c:spPr>
    </c:plotArea>
    <c:plotVisOnly val="1"/>
    <c:dispBlanksAs val="gap"/>
    <c:showDLblsOverMax val="0"/>
  </c:chart>
  <c:txPr>
    <a:bodyPr/>
    <a:lstStyle/>
    <a:p>
      <a:pPr>
        <a:defRPr sz="1800"/>
      </a:pPr>
      <a:endParaRPr lang="ko-K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Column2</c:v>
                </c:pt>
              </c:strCache>
            </c:strRef>
          </c:tx>
          <c:spPr>
            <a:ln>
              <a:solidFill>
                <a:schemeClr val="accent2"/>
              </a:solidFill>
              <a:headEnd type="oval" w="sm" len="sm"/>
            </a:ln>
          </c:spPr>
          <c:marker>
            <c:symbol val="none"/>
          </c:marker>
          <c:dPt>
            <c:idx val="23"/>
            <c:bubble3D val="0"/>
            <c:spPr>
              <a:ln>
                <a:solidFill>
                  <a:srgbClr val="FDBB30"/>
                </a:solidFill>
                <a:headEnd type="oval" w="sm" len="sm"/>
                <a:tailEnd type="oval" w="sm" len="sm"/>
              </a:ln>
            </c:spPr>
          </c:dPt>
          <c:cat>
            <c:strRef>
              <c:f>Sheet1!$A$2:$A$25</c:f>
              <c:strCache>
                <c:ptCount val="22"/>
                <c:pt idx="0">
                  <c:v>Jan '11</c:v>
                </c:pt>
                <c:pt idx="3">
                  <c:v>Apr</c:v>
                </c:pt>
                <c:pt idx="6">
                  <c:v>Jul</c:v>
                </c:pt>
                <c:pt idx="9">
                  <c:v>Oct</c:v>
                </c:pt>
                <c:pt idx="12">
                  <c:v>Jan '12</c:v>
                </c:pt>
                <c:pt idx="15">
                  <c:v>Apr</c:v>
                </c:pt>
                <c:pt idx="18">
                  <c:v>Jul</c:v>
                </c:pt>
                <c:pt idx="21">
                  <c:v>Oct</c:v>
                </c:pt>
              </c:strCache>
            </c:strRef>
          </c:cat>
          <c:val>
            <c:numRef>
              <c:f>Sheet1!$B$2:$B$25</c:f>
              <c:numCache>
                <c:formatCode>_-* #,##0_-;\-* #,##0_-;_-* "-"??_-;_-@_-</c:formatCode>
                <c:ptCount val="24"/>
                <c:pt idx="0">
                  <c:v>6</c:v>
                </c:pt>
                <c:pt idx="1">
                  <c:v>8</c:v>
                </c:pt>
                <c:pt idx="2">
                  <c:v>12</c:v>
                </c:pt>
                <c:pt idx="3">
                  <c:v>12</c:v>
                </c:pt>
                <c:pt idx="4">
                  <c:v>15</c:v>
                </c:pt>
                <c:pt idx="5">
                  <c:v>21</c:v>
                </c:pt>
                <c:pt idx="6">
                  <c:v>34</c:v>
                </c:pt>
                <c:pt idx="7">
                  <c:v>40</c:v>
                </c:pt>
                <c:pt idx="8">
                  <c:v>44</c:v>
                </c:pt>
                <c:pt idx="9">
                  <c:v>64</c:v>
                </c:pt>
                <c:pt idx="10">
                  <c:v>66</c:v>
                </c:pt>
                <c:pt idx="11">
                  <c:v>71</c:v>
                </c:pt>
                <c:pt idx="12">
                  <c:v>77</c:v>
                </c:pt>
                <c:pt idx="13">
                  <c:v>85</c:v>
                </c:pt>
                <c:pt idx="14">
                  <c:v>92</c:v>
                </c:pt>
                <c:pt idx="15">
                  <c:v>97</c:v>
                </c:pt>
                <c:pt idx="16">
                  <c:v>106</c:v>
                </c:pt>
                <c:pt idx="17">
                  <c:v>121</c:v>
                </c:pt>
                <c:pt idx="18">
                  <c:v>137</c:v>
                </c:pt>
                <c:pt idx="19">
                  <c:v>154</c:v>
                </c:pt>
                <c:pt idx="20">
                  <c:v>161</c:v>
                </c:pt>
                <c:pt idx="21">
                  <c:v>166</c:v>
                </c:pt>
                <c:pt idx="22">
                  <c:v>167</c:v>
                </c:pt>
                <c:pt idx="23">
                  <c:v>174</c:v>
                </c:pt>
              </c:numCache>
            </c:numRef>
          </c:val>
          <c:smooth val="0"/>
        </c:ser>
        <c:dLbls>
          <c:showLegendKey val="0"/>
          <c:showVal val="0"/>
          <c:showCatName val="0"/>
          <c:showSerName val="0"/>
          <c:showPercent val="0"/>
          <c:showBubbleSize val="0"/>
        </c:dLbls>
        <c:smooth val="0"/>
        <c:axId val="466938040"/>
        <c:axId val="466938432"/>
      </c:lineChart>
      <c:catAx>
        <c:axId val="466938040"/>
        <c:scaling>
          <c:orientation val="minMax"/>
        </c:scaling>
        <c:delete val="0"/>
        <c:axPos val="b"/>
        <c:numFmt formatCode="General" sourceLinked="0"/>
        <c:majorTickMark val="out"/>
        <c:minorTickMark val="none"/>
        <c:tickLblPos val="nextTo"/>
        <c:spPr>
          <a:ln>
            <a:solidFill>
              <a:srgbClr val="9A918C">
                <a:lumMod val="75000"/>
              </a:srgbClr>
            </a:solidFill>
          </a:ln>
        </c:spPr>
        <c:txPr>
          <a:bodyPr rot="0" vert="horz"/>
          <a:lstStyle/>
          <a:p>
            <a:pPr>
              <a:defRPr sz="1100">
                <a:solidFill>
                  <a:srgbClr val="F2F2F2"/>
                </a:solidFill>
              </a:defRPr>
            </a:pPr>
            <a:endParaRPr lang="ko-KR"/>
          </a:p>
        </c:txPr>
        <c:crossAx val="466938432"/>
        <c:crosses val="autoZero"/>
        <c:auto val="1"/>
        <c:lblAlgn val="ctr"/>
        <c:lblOffset val="100"/>
        <c:noMultiLvlLbl val="0"/>
      </c:catAx>
      <c:valAx>
        <c:axId val="466938432"/>
        <c:scaling>
          <c:orientation val="minMax"/>
          <c:min val="0"/>
        </c:scaling>
        <c:delete val="0"/>
        <c:axPos val="l"/>
        <c:majorGridlines>
          <c:spPr>
            <a:ln>
              <a:solidFill>
                <a:srgbClr val="333231"/>
              </a:solidFill>
            </a:ln>
          </c:spPr>
        </c:majorGridlines>
        <c:numFmt formatCode="#,##0" sourceLinked="0"/>
        <c:majorTickMark val="out"/>
        <c:minorTickMark val="none"/>
        <c:tickLblPos val="nextTo"/>
        <c:spPr>
          <a:ln>
            <a:noFill/>
          </a:ln>
        </c:spPr>
        <c:txPr>
          <a:bodyPr/>
          <a:lstStyle/>
          <a:p>
            <a:pPr>
              <a:defRPr sz="1100">
                <a:solidFill>
                  <a:schemeClr val="accent2"/>
                </a:solidFill>
              </a:defRPr>
            </a:pPr>
            <a:endParaRPr lang="ko-KR"/>
          </a:p>
        </c:txPr>
        <c:crossAx val="466938040"/>
        <c:crosses val="autoZero"/>
        <c:crossBetween val="between"/>
      </c:valAx>
      <c:spPr>
        <a:ln>
          <a:noFill/>
        </a:ln>
      </c:spPr>
    </c:plotArea>
    <c:plotVisOnly val="1"/>
    <c:dispBlanksAs val="gap"/>
    <c:showDLblsOverMax val="0"/>
  </c:chart>
  <c:txPr>
    <a:bodyPr/>
    <a:lstStyle/>
    <a:p>
      <a:pPr>
        <a:defRPr sz="1800"/>
      </a:pPr>
      <a:endParaRPr lang="ko-K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Global Spam Rates 2011-2012</c:v>
                </c:pt>
              </c:strCache>
            </c:strRef>
          </c:tx>
          <c:spPr>
            <a:ln>
              <a:solidFill>
                <a:srgbClr val="E84920"/>
              </a:solidFill>
              <a:headEnd type="oval" w="sm" len="sm"/>
            </a:ln>
          </c:spPr>
          <c:marker>
            <c:symbol val="none"/>
          </c:marker>
          <c:dPt>
            <c:idx val="17"/>
            <c:bubble3D val="0"/>
            <c:spPr>
              <a:ln>
                <a:solidFill>
                  <a:srgbClr val="E84920"/>
                </a:solidFill>
                <a:headEnd type="oval" w="sm" len="sm"/>
                <a:tailEnd type="oval" w="sm" len="sm"/>
              </a:ln>
            </c:spPr>
          </c:dPt>
          <c:cat>
            <c:strRef>
              <c:f>Sheet1!$A$2:$A$19</c:f>
              <c:strCache>
                <c:ptCount val="16"/>
                <c:pt idx="0">
                  <c:v>Jul  2011</c:v>
                </c:pt>
                <c:pt idx="3">
                  <c:v>Oct</c:v>
                </c:pt>
                <c:pt idx="6">
                  <c:v>Jan 2012</c:v>
                </c:pt>
                <c:pt idx="9">
                  <c:v>Apr</c:v>
                </c:pt>
                <c:pt idx="12">
                  <c:v>Jul</c:v>
                </c:pt>
                <c:pt idx="15">
                  <c:v>Oct</c:v>
                </c:pt>
              </c:strCache>
            </c:strRef>
          </c:cat>
          <c:val>
            <c:numRef>
              <c:f>Sheet1!$B$2:$B$19</c:f>
              <c:numCache>
                <c:formatCode>General</c:formatCode>
                <c:ptCount val="18"/>
                <c:pt idx="0">
                  <c:v>170</c:v>
                </c:pt>
                <c:pt idx="1">
                  <c:v>204</c:v>
                </c:pt>
                <c:pt idx="2">
                  <c:v>270</c:v>
                </c:pt>
                <c:pt idx="3">
                  <c:v>282</c:v>
                </c:pt>
                <c:pt idx="4">
                  <c:v>466</c:v>
                </c:pt>
                <c:pt idx="5">
                  <c:v>498</c:v>
                </c:pt>
                <c:pt idx="6">
                  <c:v>592</c:v>
                </c:pt>
                <c:pt idx="7">
                  <c:v>2413</c:v>
                </c:pt>
                <c:pt idx="8">
                  <c:v>2913</c:v>
                </c:pt>
                <c:pt idx="9">
                  <c:v>3079</c:v>
                </c:pt>
                <c:pt idx="10">
                  <c:v>3141</c:v>
                </c:pt>
                <c:pt idx="11">
                  <c:v>3230</c:v>
                </c:pt>
                <c:pt idx="12">
                  <c:v>3295</c:v>
                </c:pt>
                <c:pt idx="13">
                  <c:v>3551</c:v>
                </c:pt>
                <c:pt idx="14">
                  <c:v>3854</c:v>
                </c:pt>
                <c:pt idx="15">
                  <c:v>3966</c:v>
                </c:pt>
                <c:pt idx="16">
                  <c:v>4154</c:v>
                </c:pt>
                <c:pt idx="17">
                  <c:v>4404</c:v>
                </c:pt>
              </c:numCache>
            </c:numRef>
          </c:val>
          <c:smooth val="0"/>
        </c:ser>
        <c:dLbls>
          <c:showLegendKey val="0"/>
          <c:showVal val="0"/>
          <c:showCatName val="0"/>
          <c:showSerName val="0"/>
          <c:showPercent val="0"/>
          <c:showBubbleSize val="0"/>
        </c:dLbls>
        <c:smooth val="0"/>
        <c:axId val="548445256"/>
        <c:axId val="548439376"/>
      </c:lineChart>
      <c:catAx>
        <c:axId val="548445256"/>
        <c:scaling>
          <c:orientation val="minMax"/>
        </c:scaling>
        <c:delete val="1"/>
        <c:axPos val="b"/>
        <c:numFmt formatCode="General" sourceLinked="0"/>
        <c:majorTickMark val="out"/>
        <c:minorTickMark val="none"/>
        <c:tickLblPos val="none"/>
        <c:crossAx val="548439376"/>
        <c:crosses val="autoZero"/>
        <c:auto val="1"/>
        <c:lblAlgn val="ctr"/>
        <c:lblOffset val="100"/>
        <c:noMultiLvlLbl val="0"/>
      </c:catAx>
      <c:valAx>
        <c:axId val="548439376"/>
        <c:scaling>
          <c:orientation val="minMax"/>
          <c:min val="0"/>
        </c:scaling>
        <c:delete val="1"/>
        <c:axPos val="l"/>
        <c:numFmt formatCode="#,##0" sourceLinked="0"/>
        <c:majorTickMark val="out"/>
        <c:minorTickMark val="none"/>
        <c:tickLblPos val="none"/>
        <c:crossAx val="548445256"/>
        <c:crosses val="autoZero"/>
        <c:crossBetween val="between"/>
      </c:valAx>
      <c:spPr>
        <a:ln>
          <a:noFill/>
        </a:ln>
      </c:spPr>
    </c:plotArea>
    <c:plotVisOnly val="1"/>
    <c:dispBlanksAs val="gap"/>
    <c:showDLblsOverMax val="0"/>
  </c:chart>
  <c:txPr>
    <a:bodyPr/>
    <a:lstStyle/>
    <a:p>
      <a:pPr>
        <a:defRPr sz="1800"/>
      </a:pPr>
      <a:endParaRPr lang="ko-KR"/>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dirty="0">
              <a:latin typeface="+mn-l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8ED21EF-1646-431D-87E1-4372984CC9F4}" type="datetimeFigureOut">
              <a:rPr lang="en-US">
                <a:latin typeface="+mn-lt"/>
              </a:rPr>
              <a:pPr>
                <a:defRPr/>
              </a:pPr>
              <a:t>5/28/2015</a:t>
            </a:fld>
            <a:endParaRPr lang="en-US" dirty="0">
              <a:latin typeface="+mn-l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dirty="0">
              <a:latin typeface="+mn-l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AF812EFC-5DA8-4918-AF48-019594BE3609}" type="slidenum">
              <a:rPr lang="en-US">
                <a:latin typeface="+mn-lt"/>
              </a:rPr>
              <a:pPr>
                <a:defRPr/>
              </a:pPr>
              <a:t>‹#›</a:t>
            </a:fld>
            <a:endParaRPr lang="en-US" dirty="0">
              <a:latin typeface="+mn-lt"/>
            </a:endParaRPr>
          </a:p>
        </p:txBody>
      </p:sp>
    </p:spTree>
    <p:extLst>
      <p:ext uri="{BB962C8B-B14F-4D97-AF65-F5344CB8AC3E}">
        <p14:creationId xmlns:p14="http://schemas.microsoft.com/office/powerpoint/2010/main" val="3455622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9080" y="8534400"/>
            <a:ext cx="12065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Rectangle 5"/>
          <p:cNvSpPr>
            <a:spLocks noGrp="1" noChangeArrowheads="1"/>
          </p:cNvSpPr>
          <p:nvPr>
            <p:ph type="body" sz="quarter" idx="3"/>
          </p:nvPr>
        </p:nvSpPr>
        <p:spPr bwMode="auto">
          <a:xfrm>
            <a:off x="323851" y="3200401"/>
            <a:ext cx="6210299" cy="5231080"/>
          </a:xfrm>
          <a:prstGeom prst="rect">
            <a:avLst/>
          </a:prstGeom>
          <a:noFill/>
          <a:ln w="9525">
            <a:noFill/>
            <a:miter lim="800000"/>
            <a:headEnd/>
            <a:tailEnd/>
          </a:ln>
          <a:effectLst/>
        </p:spPr>
        <p:txBody>
          <a:bodyPr vert="horz" wrap="square" lIns="0" tIns="0" rIns="0" bIns="0" numCol="1" anchor="t" anchorCtr="0" compatLnSpc="1">
            <a:prstTxWarp prst="textNoShape">
              <a:avLst/>
            </a:prstTxWarp>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0246" name="Rectangle 6"/>
          <p:cNvSpPr>
            <a:spLocks noGrp="1" noChangeArrowheads="1"/>
          </p:cNvSpPr>
          <p:nvPr>
            <p:ph type="ftr" sz="quarter" idx="4"/>
          </p:nvPr>
        </p:nvSpPr>
        <p:spPr bwMode="auto">
          <a:xfrm>
            <a:off x="1001110" y="8590782"/>
            <a:ext cx="3535264" cy="27432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1000">
                <a:latin typeface="+mn-lt"/>
              </a:defRPr>
            </a:lvl1pPr>
          </a:lstStyle>
          <a:p>
            <a:pPr>
              <a:defRPr/>
            </a:pPr>
            <a:endParaRPr lang="en-US" dirty="0"/>
          </a:p>
        </p:txBody>
      </p:sp>
      <p:sp>
        <p:nvSpPr>
          <p:cNvPr id="10247" name="Rectangle 7"/>
          <p:cNvSpPr>
            <a:spLocks noGrp="1" noChangeArrowheads="1"/>
          </p:cNvSpPr>
          <p:nvPr>
            <p:ph type="sldNum" sz="quarter" idx="5"/>
          </p:nvPr>
        </p:nvSpPr>
        <p:spPr bwMode="auto">
          <a:xfrm>
            <a:off x="323850" y="8590782"/>
            <a:ext cx="527488" cy="2694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1000">
                <a:latin typeface="+mn-lt"/>
              </a:defRPr>
            </a:lvl1pPr>
          </a:lstStyle>
          <a:p>
            <a:pPr>
              <a:defRPr/>
            </a:pPr>
            <a:fld id="{CEA96130-80FE-450A-9D6E-2375B464A403}" type="slidenum">
              <a:rPr lang="en-US" smtClean="0"/>
              <a:pPr>
                <a:defRPr/>
              </a:pPr>
              <a:t>‹#›</a:t>
            </a:fld>
            <a:endParaRPr lang="en-US" dirty="0"/>
          </a:p>
        </p:txBody>
      </p:sp>
      <p:sp>
        <p:nvSpPr>
          <p:cNvPr id="8" name="Slide Image Placeholder 7"/>
          <p:cNvSpPr>
            <a:spLocks noGrp="1" noRot="1" noChangeAspect="1"/>
          </p:cNvSpPr>
          <p:nvPr>
            <p:ph type="sldImg" idx="2"/>
          </p:nvPr>
        </p:nvSpPr>
        <p:spPr>
          <a:xfrm>
            <a:off x="1558415" y="284163"/>
            <a:ext cx="3741171" cy="2805878"/>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1070710181"/>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20000"/>
      </a:spcBef>
      <a:spcAft>
        <a:spcPct val="20000"/>
      </a:spcAft>
      <a:defRPr sz="1200" kern="1200">
        <a:solidFill>
          <a:schemeClr val="tx1"/>
        </a:solidFill>
        <a:latin typeface="+mn-lt"/>
        <a:ea typeface="+mn-ea"/>
        <a:cs typeface="+mn-cs"/>
      </a:defRPr>
    </a:lvl1pPr>
    <a:lvl2pPr marL="457096" algn="l" rtl="0" eaLnBrk="0" fontAlgn="base" hangingPunct="0">
      <a:lnSpc>
        <a:spcPct val="90000"/>
      </a:lnSpc>
      <a:spcBef>
        <a:spcPct val="20000"/>
      </a:spcBef>
      <a:spcAft>
        <a:spcPct val="20000"/>
      </a:spcAft>
      <a:defRPr sz="1200" kern="1200">
        <a:solidFill>
          <a:schemeClr val="tx1"/>
        </a:solidFill>
        <a:latin typeface="+mn-lt"/>
        <a:ea typeface="+mn-ea"/>
        <a:cs typeface="+mn-cs"/>
      </a:defRPr>
    </a:lvl2pPr>
    <a:lvl3pPr marL="914192" algn="l" rtl="0" eaLnBrk="0" fontAlgn="base" hangingPunct="0">
      <a:lnSpc>
        <a:spcPct val="90000"/>
      </a:lnSpc>
      <a:spcBef>
        <a:spcPct val="20000"/>
      </a:spcBef>
      <a:spcAft>
        <a:spcPct val="20000"/>
      </a:spcAft>
      <a:defRPr sz="1200" kern="1200">
        <a:solidFill>
          <a:schemeClr val="tx1"/>
        </a:solidFill>
        <a:latin typeface="+mn-lt"/>
        <a:ea typeface="+mn-ea"/>
        <a:cs typeface="+mn-cs"/>
      </a:defRPr>
    </a:lvl3pPr>
    <a:lvl4pPr marL="1371288" algn="l" rtl="0" eaLnBrk="0" fontAlgn="base" hangingPunct="0">
      <a:lnSpc>
        <a:spcPct val="90000"/>
      </a:lnSpc>
      <a:spcBef>
        <a:spcPct val="20000"/>
      </a:spcBef>
      <a:spcAft>
        <a:spcPct val="20000"/>
      </a:spcAft>
      <a:defRPr sz="1200" kern="1200">
        <a:solidFill>
          <a:schemeClr val="tx1"/>
        </a:solidFill>
        <a:latin typeface="+mn-lt"/>
        <a:ea typeface="+mn-ea"/>
        <a:cs typeface="+mn-cs"/>
      </a:defRPr>
    </a:lvl4pPr>
    <a:lvl5pPr marL="1828385" algn="l" rtl="0" eaLnBrk="0" fontAlgn="base" hangingPunct="0">
      <a:lnSpc>
        <a:spcPct val="90000"/>
      </a:lnSpc>
      <a:spcBef>
        <a:spcPct val="20000"/>
      </a:spcBef>
      <a:spcAft>
        <a:spcPct val="20000"/>
      </a:spcAft>
      <a:defRPr sz="1200" kern="1200">
        <a:solidFill>
          <a:schemeClr val="tx1"/>
        </a:solidFill>
        <a:latin typeface="+mn-lt"/>
        <a:ea typeface="+mn-ea"/>
        <a:cs typeface="+mn-cs"/>
      </a:defRPr>
    </a:lvl5pPr>
    <a:lvl6pPr marL="2285480" algn="l" defTabSz="914192" rtl="0" eaLnBrk="1" latinLnBrk="0" hangingPunct="1">
      <a:defRPr sz="1200" kern="1200">
        <a:solidFill>
          <a:schemeClr val="tx1"/>
        </a:solidFill>
        <a:latin typeface="+mn-lt"/>
        <a:ea typeface="+mn-ea"/>
        <a:cs typeface="+mn-cs"/>
      </a:defRPr>
    </a:lvl6pPr>
    <a:lvl7pPr marL="2742577" algn="l" defTabSz="914192" rtl="0" eaLnBrk="1" latinLnBrk="0" hangingPunct="1">
      <a:defRPr sz="1200" kern="1200">
        <a:solidFill>
          <a:schemeClr val="tx1"/>
        </a:solidFill>
        <a:latin typeface="+mn-lt"/>
        <a:ea typeface="+mn-ea"/>
        <a:cs typeface="+mn-cs"/>
      </a:defRPr>
    </a:lvl7pPr>
    <a:lvl8pPr marL="3199673" algn="l" defTabSz="914192" rtl="0" eaLnBrk="1" latinLnBrk="0" hangingPunct="1">
      <a:defRPr sz="1200" kern="1200">
        <a:solidFill>
          <a:schemeClr val="tx1"/>
        </a:solidFill>
        <a:latin typeface="+mn-lt"/>
        <a:ea typeface="+mn-ea"/>
        <a:cs typeface="+mn-cs"/>
      </a:defRPr>
    </a:lvl8pPr>
    <a:lvl9pPr marL="3656769" algn="l" defTabSz="91419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1</a:t>
            </a:fld>
            <a:endParaRPr lang="en-US" dirty="0"/>
          </a:p>
        </p:txBody>
      </p:sp>
    </p:spTree>
    <p:extLst>
      <p:ext uri="{BB962C8B-B14F-4D97-AF65-F5344CB8AC3E}">
        <p14:creationId xmlns:p14="http://schemas.microsoft.com/office/powerpoint/2010/main" val="1127672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10</a:t>
            </a:fld>
            <a:endParaRPr lang="en-US"/>
          </a:p>
        </p:txBody>
      </p:sp>
    </p:spTree>
    <p:extLst>
      <p:ext uri="{BB962C8B-B14F-4D97-AF65-F5344CB8AC3E}">
        <p14:creationId xmlns:p14="http://schemas.microsoft.com/office/powerpoint/2010/main" val="984961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11</a:t>
            </a:fld>
            <a:endParaRPr lang="en-US"/>
          </a:p>
        </p:txBody>
      </p:sp>
    </p:spTree>
    <p:extLst>
      <p:ext uri="{BB962C8B-B14F-4D97-AF65-F5344CB8AC3E}">
        <p14:creationId xmlns:p14="http://schemas.microsoft.com/office/powerpoint/2010/main" val="3720752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12</a:t>
            </a:fld>
            <a:endParaRPr lang="en-US"/>
          </a:p>
        </p:txBody>
      </p:sp>
    </p:spTree>
    <p:extLst>
      <p:ext uri="{BB962C8B-B14F-4D97-AF65-F5344CB8AC3E}">
        <p14:creationId xmlns:p14="http://schemas.microsoft.com/office/powerpoint/2010/main" val="3684589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13</a:t>
            </a:fld>
            <a:endParaRPr lang="en-US"/>
          </a:p>
        </p:txBody>
      </p:sp>
    </p:spTree>
    <p:extLst>
      <p:ext uri="{BB962C8B-B14F-4D97-AF65-F5344CB8AC3E}">
        <p14:creationId xmlns:p14="http://schemas.microsoft.com/office/powerpoint/2010/main" val="2758502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14</a:t>
            </a:fld>
            <a:endParaRPr lang="en-US"/>
          </a:p>
        </p:txBody>
      </p:sp>
    </p:spTree>
    <p:extLst>
      <p:ext uri="{BB962C8B-B14F-4D97-AF65-F5344CB8AC3E}">
        <p14:creationId xmlns:p14="http://schemas.microsoft.com/office/powerpoint/2010/main" val="3000915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15</a:t>
            </a:fld>
            <a:endParaRPr lang="en-US"/>
          </a:p>
        </p:txBody>
      </p:sp>
    </p:spTree>
    <p:extLst>
      <p:ext uri="{BB962C8B-B14F-4D97-AF65-F5344CB8AC3E}">
        <p14:creationId xmlns:p14="http://schemas.microsoft.com/office/powerpoint/2010/main" val="3976063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16</a:t>
            </a:fld>
            <a:endParaRPr lang="en-US"/>
          </a:p>
        </p:txBody>
      </p:sp>
    </p:spTree>
    <p:extLst>
      <p:ext uri="{BB962C8B-B14F-4D97-AF65-F5344CB8AC3E}">
        <p14:creationId xmlns:p14="http://schemas.microsoft.com/office/powerpoint/2010/main" val="18080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17</a:t>
            </a:fld>
            <a:endParaRPr lang="en-US"/>
          </a:p>
        </p:txBody>
      </p:sp>
    </p:spTree>
    <p:extLst>
      <p:ext uri="{BB962C8B-B14F-4D97-AF65-F5344CB8AC3E}">
        <p14:creationId xmlns:p14="http://schemas.microsoft.com/office/powerpoint/2010/main" val="208456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18</a:t>
            </a:fld>
            <a:endParaRPr lang="en-US"/>
          </a:p>
        </p:txBody>
      </p:sp>
    </p:spTree>
    <p:extLst>
      <p:ext uri="{BB962C8B-B14F-4D97-AF65-F5344CB8AC3E}">
        <p14:creationId xmlns:p14="http://schemas.microsoft.com/office/powerpoint/2010/main" val="2342561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19</a:t>
            </a:fld>
            <a:endParaRPr lang="en-US"/>
          </a:p>
        </p:txBody>
      </p:sp>
    </p:spTree>
    <p:extLst>
      <p:ext uri="{BB962C8B-B14F-4D97-AF65-F5344CB8AC3E}">
        <p14:creationId xmlns:p14="http://schemas.microsoft.com/office/powerpoint/2010/main" val="1257956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fld id="{D098F747-1BAA-AF43-A4A1-CD943A73656D}" type="slidenum">
              <a:rPr lang="en-US" sz="1000">
                <a:latin typeface="Calibri" charset="0"/>
              </a:rPr>
              <a:pPr eaLnBrk="1" hangingPunct="1"/>
              <a:t>2</a:t>
            </a:fld>
            <a:endParaRPr lang="en-US" sz="1000">
              <a:latin typeface="Calibri" charset="0"/>
            </a:endParaRPr>
          </a:p>
        </p:txBody>
      </p:sp>
      <p:sp>
        <p:nvSpPr>
          <p:cNvPr id="63490" name="Notes Placeholder 4"/>
          <p:cNvSpPr>
            <a:spLocks noGrp="1"/>
          </p:cNvSpPr>
          <p:nvPr>
            <p:ph type="body"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a:latin typeface="Calibri" charset="0"/>
              <a:ea typeface="MS PGothic" charset="0"/>
            </a:endParaRPr>
          </a:p>
        </p:txBody>
      </p:sp>
      <p:sp>
        <p:nvSpPr>
          <p:cNvPr id="63491" name="Slide Image Placeholder 5"/>
          <p:cNvSpPr>
            <a:spLocks noGrp="1" noRot="1" noChangeAspect="1" noTextEdit="1"/>
          </p:cNvSpPr>
          <p:nvPr>
            <p:ph type="sldImg"/>
          </p:nvPr>
        </p:nvSpPr>
        <p:spPr bwMode="auto">
          <a:xfrm>
            <a:off x="1558925" y="284163"/>
            <a:ext cx="3740150" cy="28051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110977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20</a:t>
            </a:fld>
            <a:endParaRPr lang="en-US"/>
          </a:p>
        </p:txBody>
      </p:sp>
    </p:spTree>
    <p:extLst>
      <p:ext uri="{BB962C8B-B14F-4D97-AF65-F5344CB8AC3E}">
        <p14:creationId xmlns:p14="http://schemas.microsoft.com/office/powerpoint/2010/main" val="1607633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latinLnBrk="1"/>
            <a:endParaRPr lang="en-US" altLang="ko-KR" dirty="0" smtClean="0">
              <a:solidFill>
                <a:schemeClr val="bg1"/>
              </a:solidFill>
            </a:endParaRPr>
          </a:p>
        </p:txBody>
      </p:sp>
      <p:sp>
        <p:nvSpPr>
          <p:cNvPr id="4" name="Slide Number Placeholder 3"/>
          <p:cNvSpPr>
            <a:spLocks noGrp="1"/>
          </p:cNvSpPr>
          <p:nvPr>
            <p:ph type="sldNum" sz="quarter" idx="10"/>
          </p:nvPr>
        </p:nvSpPr>
        <p:spPr/>
        <p:txBody>
          <a:bodyPr/>
          <a:lstStyle/>
          <a:p>
            <a:fld id="{27B51D6E-2B5A-5041-8494-7456DF6B193C}" type="slidenum">
              <a:rPr lang="en-US" smtClean="0"/>
              <a:pPr/>
              <a:t>21</a:t>
            </a:fld>
            <a:endParaRPr lang="en-US"/>
          </a:p>
        </p:txBody>
      </p:sp>
    </p:spTree>
    <p:extLst>
      <p:ext uri="{BB962C8B-B14F-4D97-AF65-F5344CB8AC3E}">
        <p14:creationId xmlns:p14="http://schemas.microsoft.com/office/powerpoint/2010/main" val="69671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22</a:t>
            </a:fld>
            <a:endParaRPr lang="en-US"/>
          </a:p>
        </p:txBody>
      </p:sp>
    </p:spTree>
    <p:extLst>
      <p:ext uri="{BB962C8B-B14F-4D97-AF65-F5344CB8AC3E}">
        <p14:creationId xmlns:p14="http://schemas.microsoft.com/office/powerpoint/2010/main" val="752798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23</a:t>
            </a:fld>
            <a:endParaRPr lang="en-US"/>
          </a:p>
        </p:txBody>
      </p:sp>
    </p:spTree>
    <p:extLst>
      <p:ext uri="{BB962C8B-B14F-4D97-AF65-F5344CB8AC3E}">
        <p14:creationId xmlns:p14="http://schemas.microsoft.com/office/powerpoint/2010/main" val="710317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90000"/>
              </a:lnSpc>
              <a:spcBef>
                <a:spcPct val="20000"/>
              </a:spcBef>
              <a:spcAft>
                <a:spcPct val="20000"/>
              </a:spcAft>
              <a:buClrTx/>
              <a:buSzTx/>
              <a:buFontTx/>
              <a:buNone/>
              <a:tabLst/>
              <a:defRPr/>
            </a:pPr>
            <a:endParaRPr lang="en-US" altLang="ko-KR" dirty="0" smtClean="0"/>
          </a:p>
        </p:txBody>
      </p:sp>
      <p:sp>
        <p:nvSpPr>
          <p:cNvPr id="4" name="Slide Number Placeholder 3"/>
          <p:cNvSpPr>
            <a:spLocks noGrp="1"/>
          </p:cNvSpPr>
          <p:nvPr>
            <p:ph type="sldNum" sz="quarter" idx="10"/>
          </p:nvPr>
        </p:nvSpPr>
        <p:spPr/>
        <p:txBody>
          <a:bodyPr/>
          <a:lstStyle/>
          <a:p>
            <a:fld id="{27B51D6E-2B5A-5041-8494-7456DF6B193C}" type="slidenum">
              <a:rPr lang="en-US" smtClean="0"/>
              <a:pPr/>
              <a:t>24</a:t>
            </a:fld>
            <a:endParaRPr lang="en-US"/>
          </a:p>
        </p:txBody>
      </p:sp>
    </p:spTree>
    <p:extLst>
      <p:ext uri="{BB962C8B-B14F-4D97-AF65-F5344CB8AC3E}">
        <p14:creationId xmlns:p14="http://schemas.microsoft.com/office/powerpoint/2010/main" val="2542818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25</a:t>
            </a:fld>
            <a:endParaRPr lang="en-US"/>
          </a:p>
        </p:txBody>
      </p:sp>
    </p:spTree>
    <p:extLst>
      <p:ext uri="{BB962C8B-B14F-4D97-AF65-F5344CB8AC3E}">
        <p14:creationId xmlns:p14="http://schemas.microsoft.com/office/powerpoint/2010/main" val="1935547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26</a:t>
            </a:fld>
            <a:endParaRPr lang="en-US"/>
          </a:p>
        </p:txBody>
      </p:sp>
    </p:spTree>
    <p:extLst>
      <p:ext uri="{BB962C8B-B14F-4D97-AF65-F5344CB8AC3E}">
        <p14:creationId xmlns:p14="http://schemas.microsoft.com/office/powerpoint/2010/main" val="503341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27</a:t>
            </a:fld>
            <a:endParaRPr lang="en-US"/>
          </a:p>
        </p:txBody>
      </p:sp>
    </p:spTree>
    <p:extLst>
      <p:ext uri="{BB962C8B-B14F-4D97-AF65-F5344CB8AC3E}">
        <p14:creationId xmlns:p14="http://schemas.microsoft.com/office/powerpoint/2010/main" val="3483054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xfrm>
            <a:off x="1558925" y="284163"/>
            <a:ext cx="3740150" cy="28051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ko-KR" smtClean="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eaLnBrk="1" hangingPunct="1"/>
            <a:r>
              <a:rPr kumimoji="0" lang="en-US" altLang="ko-KR" sz="1200" smtClean="0">
                <a:ea typeface="맑은 고딕" pitchFamily="50" charset="-127"/>
              </a:rPr>
              <a:t>31</a:t>
            </a:r>
          </a:p>
        </p:txBody>
      </p:sp>
    </p:spTree>
    <p:extLst>
      <p:ext uri="{BB962C8B-B14F-4D97-AF65-F5344CB8AC3E}">
        <p14:creationId xmlns:p14="http://schemas.microsoft.com/office/powerpoint/2010/main" val="2633185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lstStyle/>
          <a:p>
            <a:pPr marL="0" indent="0">
              <a:lnSpc>
                <a:spcPct val="125000"/>
              </a:lnSpc>
              <a:buClr>
                <a:srgbClr val="F1625C"/>
              </a:buClr>
              <a:buFont typeface="Arial" panose="020B0604020202020204" pitchFamily="34" charset="0"/>
              <a:buNone/>
            </a:pPr>
            <a:endParaRPr lang="en-US" altLang="ko-KR" sz="1200" i="1" dirty="0">
              <a:latin typeface="나눔고딕" pitchFamily="50" charset="-127"/>
              <a:ea typeface="나눔고딕" pitchFamily="50" charset="-127"/>
              <a:cs typeface="Arial" pitchFamily="34" charset="0"/>
            </a:endParaRPr>
          </a:p>
        </p:txBody>
      </p:sp>
      <p:sp>
        <p:nvSpPr>
          <p:cNvPr id="4" name="Slide Number Placeholder 3"/>
          <p:cNvSpPr>
            <a:spLocks noGrp="1"/>
          </p:cNvSpPr>
          <p:nvPr>
            <p:ph type="sldNum" sz="quarter" idx="10"/>
          </p:nvPr>
        </p:nvSpPr>
        <p:spPr/>
        <p:txBody>
          <a:bodyPr/>
          <a:lstStyle/>
          <a:p>
            <a:fld id="{27B51D6E-2B5A-5041-8494-7456DF6B193C}" type="slidenum">
              <a:rPr lang="en-US" smtClean="0"/>
              <a:pPr/>
              <a:t>29</a:t>
            </a:fld>
            <a:endParaRPr lang="en-US"/>
          </a:p>
        </p:txBody>
      </p:sp>
    </p:spTree>
    <p:extLst>
      <p:ext uri="{BB962C8B-B14F-4D97-AF65-F5344CB8AC3E}">
        <p14:creationId xmlns:p14="http://schemas.microsoft.com/office/powerpoint/2010/main" val="54472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3</a:t>
            </a:fld>
            <a:endParaRPr lang="en-US"/>
          </a:p>
        </p:txBody>
      </p:sp>
    </p:spTree>
    <p:extLst>
      <p:ext uri="{BB962C8B-B14F-4D97-AF65-F5344CB8AC3E}">
        <p14:creationId xmlns:p14="http://schemas.microsoft.com/office/powerpoint/2010/main" val="1853474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7B51D6E-2B5A-5041-8494-7456DF6B193C}" type="slidenum">
              <a:rPr lang="en-US" smtClean="0"/>
              <a:pPr/>
              <a:t>30</a:t>
            </a:fld>
            <a:endParaRPr lang="en-US"/>
          </a:p>
        </p:txBody>
      </p:sp>
    </p:spTree>
    <p:extLst>
      <p:ext uri="{BB962C8B-B14F-4D97-AF65-F5344CB8AC3E}">
        <p14:creationId xmlns:p14="http://schemas.microsoft.com/office/powerpoint/2010/main" val="3277050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latinLnBrk="1"/>
            <a:endParaRPr lang="en-US" altLang="ko-KR" dirty="0" smtClean="0">
              <a:solidFill>
                <a:schemeClr val="bg1"/>
              </a:solidFill>
            </a:endParaRPr>
          </a:p>
        </p:txBody>
      </p:sp>
      <p:sp>
        <p:nvSpPr>
          <p:cNvPr id="4" name="Slide Number Placeholder 3"/>
          <p:cNvSpPr>
            <a:spLocks noGrp="1"/>
          </p:cNvSpPr>
          <p:nvPr>
            <p:ph type="sldNum" sz="quarter" idx="10"/>
          </p:nvPr>
        </p:nvSpPr>
        <p:spPr/>
        <p:txBody>
          <a:bodyPr/>
          <a:lstStyle/>
          <a:p>
            <a:fld id="{27B51D6E-2B5A-5041-8494-7456DF6B193C}" type="slidenum">
              <a:rPr lang="en-US" smtClean="0"/>
              <a:pPr/>
              <a:t>31</a:t>
            </a:fld>
            <a:endParaRPr lang="en-US"/>
          </a:p>
        </p:txBody>
      </p:sp>
    </p:spTree>
    <p:extLst>
      <p:ext uri="{BB962C8B-B14F-4D97-AF65-F5344CB8AC3E}">
        <p14:creationId xmlns:p14="http://schemas.microsoft.com/office/powerpoint/2010/main" val="2534960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latinLnBrk="1"/>
            <a:endParaRPr lang="en-US" altLang="ko-KR" dirty="0" smtClean="0">
              <a:solidFill>
                <a:schemeClr val="bg1"/>
              </a:solidFill>
            </a:endParaRPr>
          </a:p>
        </p:txBody>
      </p:sp>
      <p:sp>
        <p:nvSpPr>
          <p:cNvPr id="4" name="Slide Number Placeholder 3"/>
          <p:cNvSpPr>
            <a:spLocks noGrp="1"/>
          </p:cNvSpPr>
          <p:nvPr>
            <p:ph type="sldNum" sz="quarter" idx="10"/>
          </p:nvPr>
        </p:nvSpPr>
        <p:spPr/>
        <p:txBody>
          <a:bodyPr/>
          <a:lstStyle/>
          <a:p>
            <a:fld id="{27B51D6E-2B5A-5041-8494-7456DF6B193C}" type="slidenum">
              <a:rPr lang="en-US" smtClean="0"/>
              <a:pPr/>
              <a:t>32</a:t>
            </a:fld>
            <a:endParaRPr lang="en-US"/>
          </a:p>
        </p:txBody>
      </p:sp>
    </p:spTree>
    <p:extLst>
      <p:ext uri="{BB962C8B-B14F-4D97-AF65-F5344CB8AC3E}">
        <p14:creationId xmlns:p14="http://schemas.microsoft.com/office/powerpoint/2010/main" val="2658778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33</a:t>
            </a:fld>
            <a:endParaRPr lang="en-US" dirty="0"/>
          </a:p>
        </p:txBody>
      </p:sp>
    </p:spTree>
    <p:extLst>
      <p:ext uri="{BB962C8B-B14F-4D97-AF65-F5344CB8AC3E}">
        <p14:creationId xmlns:p14="http://schemas.microsoft.com/office/powerpoint/2010/main" val="112767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4</a:t>
            </a:fld>
            <a:endParaRPr lang="en-US" dirty="0"/>
          </a:p>
        </p:txBody>
      </p:sp>
    </p:spTree>
    <p:extLst>
      <p:ext uri="{BB962C8B-B14F-4D97-AF65-F5344CB8AC3E}">
        <p14:creationId xmlns:p14="http://schemas.microsoft.com/office/powerpoint/2010/main" val="3140892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0000"/>
              </a:lnSpc>
              <a:spcBef>
                <a:spcPct val="20000"/>
              </a:spcBef>
              <a:spcAft>
                <a:spcPct val="20000"/>
              </a:spcAft>
              <a:buClrTx/>
              <a:buSzTx/>
              <a:buFontTx/>
              <a:buNone/>
              <a:tabLst/>
              <a:defRPr/>
            </a:pPr>
            <a:r>
              <a:rPr lang="ko-KR" altLang="en-US" dirty="0" err="1" smtClean="0"/>
              <a:t>메뉴별</a:t>
            </a:r>
            <a:r>
              <a:rPr lang="ko-KR" altLang="en-US" dirty="0" smtClean="0"/>
              <a:t> 판매 통계</a:t>
            </a:r>
            <a:r>
              <a:rPr lang="en-US" altLang="ko-KR" baseline="0" dirty="0" smtClean="0"/>
              <a:t> / </a:t>
            </a:r>
            <a:r>
              <a:rPr lang="ko-KR" altLang="en-US" baseline="0" dirty="0" smtClean="0"/>
              <a:t>매출 통계</a:t>
            </a:r>
            <a:r>
              <a:rPr lang="en-US" altLang="ko-KR" baseline="0" dirty="0" smtClean="0"/>
              <a:t>(</a:t>
            </a:r>
            <a:r>
              <a:rPr lang="ko-KR" altLang="en-US" baseline="0" dirty="0" smtClean="0"/>
              <a:t>연</a:t>
            </a:r>
            <a:r>
              <a:rPr lang="en-US" altLang="ko-KR" baseline="0" dirty="0" smtClean="0"/>
              <a:t>/</a:t>
            </a:r>
            <a:r>
              <a:rPr lang="ko-KR" altLang="en-US" baseline="0" dirty="0" smtClean="0"/>
              <a:t>월</a:t>
            </a:r>
            <a:r>
              <a:rPr lang="en-US" altLang="ko-KR" baseline="0" dirty="0" smtClean="0"/>
              <a:t>/</a:t>
            </a:r>
            <a:r>
              <a:rPr lang="ko-KR" altLang="en-US" baseline="0" dirty="0" smtClean="0"/>
              <a:t>일</a:t>
            </a:r>
            <a:r>
              <a:rPr lang="en-US" altLang="ko-KR" baseline="0" dirty="0" smtClean="0"/>
              <a:t>)</a:t>
            </a:r>
            <a:endParaRPr lang="en-US" altLang="ko-KR" dirty="0" smtClean="0"/>
          </a:p>
        </p:txBody>
      </p:sp>
      <p:sp>
        <p:nvSpPr>
          <p:cNvPr id="4" name="Slide Number Placeholder 3"/>
          <p:cNvSpPr>
            <a:spLocks noGrp="1"/>
          </p:cNvSpPr>
          <p:nvPr>
            <p:ph type="sldNum" sz="quarter" idx="10"/>
          </p:nvPr>
        </p:nvSpPr>
        <p:spPr/>
        <p:txBody>
          <a:bodyPr/>
          <a:lstStyle/>
          <a:p>
            <a:fld id="{27B51D6E-2B5A-5041-8494-7456DF6B193C}" type="slidenum">
              <a:rPr lang="en-US" smtClean="0"/>
              <a:pPr/>
              <a:t>5</a:t>
            </a:fld>
            <a:endParaRPr lang="en-US"/>
          </a:p>
        </p:txBody>
      </p:sp>
    </p:spTree>
    <p:extLst>
      <p:ext uri="{BB962C8B-B14F-4D97-AF65-F5344CB8AC3E}">
        <p14:creationId xmlns:p14="http://schemas.microsoft.com/office/powerpoint/2010/main" val="2131918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latinLnBrk="1"/>
            <a:r>
              <a:rPr lang="ko-KR" altLang="en-US" dirty="0" smtClean="0">
                <a:solidFill>
                  <a:schemeClr val="bg1"/>
                </a:solidFill>
              </a:rPr>
              <a:t>종업원 호출 벨 기능</a:t>
            </a:r>
            <a:r>
              <a:rPr lang="ko-KR" altLang="en-US" baseline="0" dirty="0" smtClean="0">
                <a:solidFill>
                  <a:schemeClr val="bg1"/>
                </a:solidFill>
              </a:rPr>
              <a:t> 추가 </a:t>
            </a:r>
            <a:r>
              <a:rPr lang="en-US" altLang="ko-KR" baseline="0" dirty="0" smtClean="0">
                <a:solidFill>
                  <a:schemeClr val="bg1"/>
                </a:solidFill>
              </a:rPr>
              <a:t>// </a:t>
            </a:r>
            <a:r>
              <a:rPr lang="ko-KR" altLang="en-US" baseline="0" dirty="0" smtClean="0">
                <a:solidFill>
                  <a:schemeClr val="bg1"/>
                </a:solidFill>
              </a:rPr>
              <a:t>사용해보지 않은 사람이라도 사용법을 잘 알 수 있게끔  </a:t>
            </a:r>
            <a:r>
              <a:rPr lang="en-US" altLang="ko-KR" baseline="0" dirty="0" smtClean="0">
                <a:solidFill>
                  <a:schemeClr val="bg1"/>
                </a:solidFill>
              </a:rPr>
              <a:t>UI/UX</a:t>
            </a:r>
            <a:r>
              <a:rPr lang="ko-KR" altLang="en-US" baseline="0" dirty="0" smtClean="0">
                <a:solidFill>
                  <a:schemeClr val="bg1"/>
                </a:solidFill>
              </a:rPr>
              <a:t> 고려하여 시스템 개발</a:t>
            </a:r>
            <a:endParaRPr lang="ko-KR" altLang="en-US" dirty="0">
              <a:solidFill>
                <a:schemeClr val="bg1"/>
              </a:solidFill>
            </a:endParaRPr>
          </a:p>
        </p:txBody>
      </p:sp>
      <p:sp>
        <p:nvSpPr>
          <p:cNvPr id="4" name="Slide Number Placeholder 3"/>
          <p:cNvSpPr>
            <a:spLocks noGrp="1"/>
          </p:cNvSpPr>
          <p:nvPr>
            <p:ph type="sldNum" sz="quarter" idx="10"/>
          </p:nvPr>
        </p:nvSpPr>
        <p:spPr/>
        <p:txBody>
          <a:bodyPr/>
          <a:lstStyle/>
          <a:p>
            <a:fld id="{27B51D6E-2B5A-5041-8494-7456DF6B193C}" type="slidenum">
              <a:rPr lang="en-US" smtClean="0"/>
              <a:pPr/>
              <a:t>6</a:t>
            </a:fld>
            <a:endParaRPr lang="en-US"/>
          </a:p>
        </p:txBody>
      </p:sp>
    </p:spTree>
    <p:extLst>
      <p:ext uri="{BB962C8B-B14F-4D97-AF65-F5344CB8AC3E}">
        <p14:creationId xmlns:p14="http://schemas.microsoft.com/office/powerpoint/2010/main" val="2002789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lstStyle/>
          <a:p>
            <a:pPr marL="285750" indent="-285750">
              <a:lnSpc>
                <a:spcPct val="125000"/>
              </a:lnSpc>
              <a:buClr>
                <a:srgbClr val="F1625C"/>
              </a:buClr>
              <a:buFont typeface="Arial" panose="020B0604020202020204" pitchFamily="34" charset="0"/>
              <a:buChar char="•"/>
            </a:pPr>
            <a:r>
              <a:rPr lang="ko-KR" altLang="en-US" sz="1200" dirty="0" smtClean="0">
                <a:latin typeface="나눔고딕" pitchFamily="50" charset="-127"/>
                <a:ea typeface="나눔고딕" pitchFamily="50" charset="-127"/>
                <a:cs typeface="Arial" pitchFamily="34" charset="0"/>
              </a:rPr>
              <a:t>종업원은 주문 확인할 수 있는 </a:t>
            </a:r>
            <a:r>
              <a:rPr lang="ko-KR" altLang="en-US" sz="1200" dirty="0" err="1" smtClean="0">
                <a:latin typeface="나눔고딕" pitchFamily="50" charset="-127"/>
                <a:ea typeface="나눔고딕" pitchFamily="50" charset="-127"/>
                <a:cs typeface="Arial" pitchFamily="34" charset="0"/>
              </a:rPr>
              <a:t>스마트폰</a:t>
            </a:r>
            <a:r>
              <a:rPr lang="ko-KR" altLang="en-US" sz="1200" smtClean="0">
                <a:latin typeface="나눔고딕" pitchFamily="50" charset="-127"/>
                <a:ea typeface="나눔고딕" pitchFamily="50" charset="-127"/>
                <a:cs typeface="Arial" pitchFamily="34" charset="0"/>
              </a:rPr>
              <a:t> 소유</a:t>
            </a:r>
            <a:endParaRPr lang="en-US" altLang="ko-KR" sz="1200" i="1" dirty="0">
              <a:latin typeface="나눔고딕" pitchFamily="50" charset="-127"/>
              <a:ea typeface="나눔고딕" pitchFamily="50" charset="-127"/>
              <a:cs typeface="Arial" pitchFamily="34" charset="0"/>
            </a:endParaRPr>
          </a:p>
        </p:txBody>
      </p:sp>
      <p:sp>
        <p:nvSpPr>
          <p:cNvPr id="4" name="Slide Number Placeholder 3"/>
          <p:cNvSpPr>
            <a:spLocks noGrp="1"/>
          </p:cNvSpPr>
          <p:nvPr>
            <p:ph type="sldNum" sz="quarter" idx="10"/>
          </p:nvPr>
        </p:nvSpPr>
        <p:spPr/>
        <p:txBody>
          <a:bodyPr/>
          <a:lstStyle/>
          <a:p>
            <a:fld id="{27B51D6E-2B5A-5041-8494-7456DF6B193C}" type="slidenum">
              <a:rPr lang="en-US" smtClean="0"/>
              <a:pPr/>
              <a:t>7</a:t>
            </a:fld>
            <a:endParaRPr lang="en-US"/>
          </a:p>
        </p:txBody>
      </p:sp>
    </p:spTree>
    <p:extLst>
      <p:ext uri="{BB962C8B-B14F-4D97-AF65-F5344CB8AC3E}">
        <p14:creationId xmlns:p14="http://schemas.microsoft.com/office/powerpoint/2010/main" val="54472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marL="0" marR="0" indent="0" algn="r" defTabSz="914400" rtl="0" eaLnBrk="0" fontAlgn="base" latinLnBrk="1" hangingPunct="0">
              <a:lnSpc>
                <a:spcPct val="90000"/>
              </a:lnSpc>
              <a:spcBef>
                <a:spcPct val="20000"/>
              </a:spcBef>
              <a:spcAft>
                <a:spcPct val="20000"/>
              </a:spcAft>
              <a:buClrTx/>
              <a:buSzTx/>
              <a:buFontTx/>
              <a:buNone/>
              <a:tabLst/>
              <a:defRPr/>
            </a:pPr>
            <a:r>
              <a:rPr lang="ko-KR" altLang="en-US" sz="1200" b="1" dirty="0" err="1" smtClean="0">
                <a:solidFill>
                  <a:schemeClr val="bg1"/>
                </a:solidFill>
                <a:latin typeface="+mn-ea"/>
                <a:ea typeface="+mn-ea"/>
              </a:rPr>
              <a:t>안드로이드</a:t>
            </a:r>
            <a:r>
              <a:rPr lang="ko-KR" altLang="en-US" sz="1200" b="1" dirty="0" smtClean="0">
                <a:solidFill>
                  <a:schemeClr val="bg1"/>
                </a:solidFill>
                <a:latin typeface="+mn-ea"/>
                <a:ea typeface="+mn-ea"/>
              </a:rPr>
              <a:t> </a:t>
            </a:r>
            <a:r>
              <a:rPr lang="ko-KR" altLang="en-US" sz="1200" b="1" dirty="0" err="1" smtClean="0">
                <a:solidFill>
                  <a:schemeClr val="bg1"/>
                </a:solidFill>
                <a:latin typeface="+mn-ea"/>
                <a:ea typeface="+mn-ea"/>
              </a:rPr>
              <a:t>앱</a:t>
            </a:r>
            <a:r>
              <a:rPr lang="ko-KR" altLang="en-US" sz="1200" b="1" dirty="0" smtClean="0">
                <a:solidFill>
                  <a:schemeClr val="bg1"/>
                </a:solidFill>
                <a:latin typeface="+mn-ea"/>
                <a:ea typeface="+mn-ea"/>
              </a:rPr>
              <a:t> </a:t>
            </a:r>
            <a:r>
              <a:rPr lang="en-US" altLang="ko-KR" sz="1200" b="1" dirty="0" smtClean="0">
                <a:solidFill>
                  <a:schemeClr val="bg1"/>
                </a:solidFill>
                <a:latin typeface="+mn-ea"/>
                <a:ea typeface="+mn-ea"/>
              </a:rPr>
              <a:t/>
            </a:r>
            <a:br>
              <a:rPr lang="en-US" altLang="ko-KR" sz="1200" b="1" dirty="0" smtClean="0">
                <a:solidFill>
                  <a:schemeClr val="bg1"/>
                </a:solidFill>
                <a:latin typeface="+mn-ea"/>
                <a:ea typeface="+mn-ea"/>
              </a:rPr>
            </a:br>
            <a:r>
              <a:rPr lang="en-US" altLang="ko-KR" sz="1200" b="1" dirty="0" smtClean="0">
                <a:solidFill>
                  <a:schemeClr val="bg1"/>
                </a:solidFill>
                <a:latin typeface="+mn-ea"/>
                <a:ea typeface="+mn-ea"/>
              </a:rPr>
              <a:t>(Android Application)</a:t>
            </a:r>
            <a:endParaRPr lang="ko-KR" altLang="en-US" sz="1200" b="1" dirty="0" smtClean="0">
              <a:solidFill>
                <a:schemeClr val="bg1"/>
              </a:solidFill>
              <a:latin typeface="+mn-ea"/>
              <a:ea typeface="+mn-ea"/>
            </a:endParaRPr>
          </a:p>
          <a:p>
            <a:pPr algn="r" latinLnBrk="1"/>
            <a:endParaRPr lang="ko-KR" altLang="en-US" sz="1200" b="1" dirty="0">
              <a:solidFill>
                <a:schemeClr val="bg1"/>
              </a:solidFill>
              <a:latin typeface="+mn-ea"/>
              <a:ea typeface="+mn-ea"/>
            </a:endParaRPr>
          </a:p>
        </p:txBody>
      </p:sp>
      <p:sp>
        <p:nvSpPr>
          <p:cNvPr id="4" name="Slide Number Placeholder 3"/>
          <p:cNvSpPr>
            <a:spLocks noGrp="1"/>
          </p:cNvSpPr>
          <p:nvPr>
            <p:ph type="sldNum" sz="quarter" idx="10"/>
          </p:nvPr>
        </p:nvSpPr>
        <p:spPr/>
        <p:txBody>
          <a:bodyPr/>
          <a:lstStyle/>
          <a:p>
            <a:fld id="{27B51D6E-2B5A-5041-8494-7456DF6B193C}" type="slidenum">
              <a:rPr lang="en-US" smtClean="0"/>
              <a:pPr/>
              <a:t>8</a:t>
            </a:fld>
            <a:endParaRPr lang="en-US"/>
          </a:p>
        </p:txBody>
      </p:sp>
    </p:spTree>
    <p:extLst>
      <p:ext uri="{BB962C8B-B14F-4D97-AF65-F5344CB8AC3E}">
        <p14:creationId xmlns:p14="http://schemas.microsoft.com/office/powerpoint/2010/main" val="62539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xfrm>
            <a:off x="1558925" y="284163"/>
            <a:ext cx="3740150" cy="28051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ko-KR" dirty="0" smtClean="0">
              <a:ea typeface="굴림" pitchFamily="50" charset="-127"/>
            </a:endParaRPr>
          </a:p>
        </p:txBody>
      </p:sp>
      <p:sp>
        <p:nvSpPr>
          <p:cNvPr id="4" name="Slide Number Placeholder 3"/>
          <p:cNvSpPr>
            <a:spLocks noGrp="1"/>
          </p:cNvSpPr>
          <p:nvPr>
            <p:ph type="sldNum" sz="quarter" idx="5"/>
          </p:nvPr>
        </p:nvSpPr>
        <p:spPr/>
        <p:txBody>
          <a:bodyPr/>
          <a:lstStyle/>
          <a:p>
            <a:pPr>
              <a:defRPr/>
            </a:pPr>
            <a:fld id="{57CAEAB0-C463-4072-BF91-37D6104DF5FF}" type="slidenum">
              <a:rPr lang="en-US" smtClean="0"/>
              <a:pPr>
                <a:defRPr/>
              </a:pPr>
              <a:t>9</a:t>
            </a:fld>
            <a:endParaRPr lang="en-US"/>
          </a:p>
        </p:txBody>
      </p:sp>
    </p:spTree>
    <p:extLst>
      <p:ext uri="{BB962C8B-B14F-4D97-AF65-F5344CB8AC3E}">
        <p14:creationId xmlns:p14="http://schemas.microsoft.com/office/powerpoint/2010/main" val="1230987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pSp>
        <p:nvGrpSpPr>
          <p:cNvPr id="12" name="Group 11"/>
          <p:cNvGrpSpPr/>
          <p:nvPr/>
        </p:nvGrpSpPr>
        <p:grpSpPr>
          <a:xfrm>
            <a:off x="227015" y="6327648"/>
            <a:ext cx="8691371" cy="301752"/>
            <a:chOff x="227015" y="6321297"/>
            <a:chExt cx="8691371" cy="301752"/>
          </a:xfrm>
        </p:grpSpPr>
        <p:sp>
          <p:nvSpPr>
            <p:cNvPr id="13" name="Round Same Side Corner Rectangle 12"/>
            <p:cNvSpPr/>
            <p:nvPr/>
          </p:nvSpPr>
          <p:spPr bwMode="auto">
            <a:xfrm rot="16200000">
              <a:off x="4136075" y="2412237"/>
              <a:ext cx="301752" cy="8119872"/>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4" name="Round Same Side Corner Rectangle 13"/>
            <p:cNvSpPr/>
            <p:nvPr/>
          </p:nvSpPr>
          <p:spPr bwMode="auto">
            <a:xfrm rot="5400000">
              <a:off x="8499317" y="6203979"/>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grpSp>
      <p:sp>
        <p:nvSpPr>
          <p:cNvPr id="15" name="Rectangle 5"/>
          <p:cNvSpPr>
            <a:spLocks noGrp="1" noChangeArrowheads="1"/>
          </p:cNvSpPr>
          <p:nvPr>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95000"/>
                    <a:lumOff val="5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6" name="Rectangle 6"/>
          <p:cNvSpPr>
            <a:spLocks noGrp="1" noChangeArrowheads="1"/>
          </p:cNvSpPr>
          <p:nvPr>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sp>
        <p:nvSpPr>
          <p:cNvPr id="3075" name="Rectangle 3"/>
          <p:cNvSpPr>
            <a:spLocks noGrp="1" noChangeArrowheads="1"/>
          </p:cNvSpPr>
          <p:nvPr>
            <p:ph type="ctrTitle"/>
          </p:nvPr>
        </p:nvSpPr>
        <p:spPr bwMode="black">
          <a:xfrm>
            <a:off x="685800" y="3810000"/>
            <a:ext cx="7772400" cy="914400"/>
          </a:xfrm>
        </p:spPr>
        <p:txBody>
          <a:bodyPr/>
          <a:lstStyle>
            <a:lvl1pPr>
              <a:defRPr sz="3400">
                <a:solidFill>
                  <a:schemeClr val="tx1"/>
                </a:solidFill>
              </a:defRPr>
            </a:lvl1pPr>
          </a:lstStyle>
          <a:p>
            <a:endParaRPr lang="en-US" dirty="0"/>
          </a:p>
        </p:txBody>
      </p:sp>
      <p:sp>
        <p:nvSpPr>
          <p:cNvPr id="3076" name="Rectangle 4"/>
          <p:cNvSpPr>
            <a:spLocks noGrp="1" noChangeArrowheads="1"/>
          </p:cNvSpPr>
          <p:nvPr>
            <p:ph type="subTitle" idx="1" hasCustomPrompt="1"/>
          </p:nvPr>
        </p:nvSpPr>
        <p:spPr bwMode="black">
          <a:xfrm>
            <a:off x="685800" y="5181600"/>
            <a:ext cx="6172200" cy="381000"/>
          </a:xfrm>
        </p:spPr>
        <p:txBody>
          <a:bodyPr anchor="t" anchorCtr="0"/>
          <a:lstStyle>
            <a:lvl1pPr marL="0" indent="0">
              <a:buFontTx/>
              <a:buNone/>
              <a:defRPr sz="2400" b="1" baseline="0"/>
            </a:lvl1pPr>
          </a:lstStyle>
          <a:p>
            <a:r>
              <a:rPr lang="en-US" dirty="0" smtClean="0"/>
              <a:t>Click to add presenter’s name</a:t>
            </a:r>
            <a:endParaRPr lang="en-US" dirty="0"/>
          </a:p>
        </p:txBody>
      </p:sp>
      <p:sp>
        <p:nvSpPr>
          <p:cNvPr id="19" name="Text Placeholder 18"/>
          <p:cNvSpPr>
            <a:spLocks noGrp="1"/>
          </p:cNvSpPr>
          <p:nvPr>
            <p:ph type="body" sz="quarter" idx="10" hasCustomPrompt="1"/>
          </p:nvPr>
        </p:nvSpPr>
        <p:spPr bwMode="black">
          <a:xfrm>
            <a:off x="685800" y="5600075"/>
            <a:ext cx="6172200" cy="381000"/>
          </a:xfrm>
          <a:noFill/>
          <a:ln w="9525">
            <a:noFill/>
            <a:miter lim="800000"/>
            <a:headEnd/>
            <a:tailEnd/>
          </a:ln>
        </p:spPr>
        <p:txBody>
          <a:bodyPr vert="horz" wrap="square" lIns="91419" tIns="45710" rIns="91419" bIns="45710" numCol="1" anchor="t" anchorCtr="0" compatLnSpc="1">
            <a:prstTxWarp prst="textNoShape">
              <a:avLst/>
            </a:prstTxWarp>
          </a:bodyPr>
          <a:lstStyle>
            <a:lvl1pPr marL="0" indent="0" algn="l" rtl="0" eaLnBrk="1" fontAlgn="base" hangingPunct="1">
              <a:lnSpc>
                <a:spcPct val="90000"/>
              </a:lnSpc>
              <a:spcBef>
                <a:spcPct val="0"/>
              </a:spcBef>
              <a:spcAft>
                <a:spcPts val="1200"/>
              </a:spcAft>
              <a:buClr>
                <a:schemeClr val="bg2">
                  <a:lumMod val="50000"/>
                </a:schemeClr>
              </a:buClr>
              <a:buFontTx/>
              <a:buNone/>
              <a:defRPr lang="en-US" sz="2000" b="0" baseline="0" dirty="0" smtClean="0">
                <a:solidFill>
                  <a:schemeClr val="tx1"/>
                </a:solidFill>
                <a:latin typeface="맑은 고딕" pitchFamily="50" charset="-127"/>
                <a:ea typeface="맑은 고딕" pitchFamily="50" charset="-127"/>
                <a:cs typeface="+mn-cs"/>
              </a:defRPr>
            </a:lvl1pPr>
          </a:lstStyle>
          <a:p>
            <a:pPr lvl="0"/>
            <a:r>
              <a:rPr lang="en-US" dirty="0" smtClean="0"/>
              <a:t>Click to add presenter’s title</a:t>
            </a:r>
            <a:endParaRPr lang="en-US" dirty="0"/>
          </a:p>
        </p:txBody>
      </p:sp>
      <p:sp>
        <p:nvSpPr>
          <p:cNvPr id="22" name="Date Placeholder 3"/>
          <p:cNvSpPr>
            <a:spLocks noGrp="1"/>
          </p:cNvSpPr>
          <p:nvPr>
            <p:ph type="dt" sz="half" idx="2"/>
          </p:nvPr>
        </p:nvSpPr>
        <p:spPr>
          <a:xfrm>
            <a:off x="7224010" y="5181601"/>
            <a:ext cx="1219200" cy="304800"/>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algn="r">
              <a:defRPr lang="en-US" sz="1600" b="0" baseline="0" smtClean="0">
                <a:solidFill>
                  <a:schemeClr val="tx1"/>
                </a:solidFill>
                <a:latin typeface="+mn-lt"/>
                <a:ea typeface="+mn-ea"/>
                <a:cs typeface="+mn-cs"/>
              </a:defRPr>
            </a:lvl1pPr>
          </a:lstStyle>
          <a:p>
            <a:pPr>
              <a:lnSpc>
                <a:spcPct val="90000"/>
              </a:lnSpc>
              <a:spcAft>
                <a:spcPts val="1200"/>
              </a:spcAft>
              <a:buClr>
                <a:schemeClr val="bg2">
                  <a:lumMod val="50000"/>
                </a:schemeClr>
              </a:buClr>
            </a:pPr>
            <a:endParaRPr lang="en-US" dirty="0"/>
          </a:p>
        </p:txBody>
      </p:sp>
      <p:pic>
        <p:nvPicPr>
          <p:cNvPr id="21" name="Picture 20" descr="SYM_Horiz_RGB_rev.png"/>
          <p:cNvPicPr>
            <a:picLocks noChangeAspect="1"/>
          </p:cNvPicPr>
          <p:nvPr/>
        </p:nvPicPr>
        <p:blipFill>
          <a:blip r:embed="rId2" cstate="print"/>
          <a:stretch>
            <a:fillRect/>
          </a:stretch>
        </p:blipFill>
        <p:spPr bwMode="invGray">
          <a:xfrm>
            <a:off x="804672" y="758952"/>
            <a:ext cx="2430468" cy="640080"/>
          </a:xfrm>
          <a:prstGeom prst="rect">
            <a:avLst/>
          </a:prstGeom>
        </p:spPr>
      </p:pic>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23324" y="989457"/>
            <a:ext cx="6096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5576" y="758952"/>
            <a:ext cx="1967748" cy="725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391016" y="782605"/>
            <a:ext cx="1596809" cy="623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타원 29"/>
          <p:cNvSpPr/>
          <p:nvPr userDrawn="1"/>
        </p:nvSpPr>
        <p:spPr bwMode="auto">
          <a:xfrm>
            <a:off x="790634" y="847715"/>
            <a:ext cx="541006" cy="541007"/>
          </a:xfrm>
          <a:prstGeom prst="ellipse">
            <a:avLst/>
          </a:prstGeom>
          <a:solidFill>
            <a:schemeClr val="tx1"/>
          </a:solid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altLang="ko-KR" sz="2400" i="0" u="none" strike="noStrike" cap="none" normalizeH="0" baseline="0" dirty="0" smtClean="0">
                <a:ln>
                  <a:noFill/>
                </a:ln>
                <a:effectLst/>
                <a:latin typeface="+mn-lt"/>
              </a:rPr>
              <a:t>o</a:t>
            </a:r>
            <a:endParaRPr kumimoji="0" lang="ko-KR" altLang="en-US" sz="2400" i="0" u="none" strike="noStrike" cap="none" normalizeH="0" baseline="0" dirty="0" err="1" smtClean="0">
              <a:ln>
                <a:noFill/>
              </a:ln>
              <a:effectLst/>
              <a:latin typeface="+mn-lt"/>
            </a:endParaRPr>
          </a:p>
        </p:txBody>
      </p:sp>
      <p:pic>
        <p:nvPicPr>
          <p:cNvPr id="1026" name="Picture 2" descr="C:\Users\임승한\Desktop\part-hand-human-cartoon-down-thumb-finger-body.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93226" y="836826"/>
            <a:ext cx="335823" cy="562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latin typeface="맑은 고딕" pitchFamily="50" charset="-127"/>
                <a:ea typeface="맑은 고딕" pitchFamily="50" charset="-127"/>
              </a:defRPr>
            </a:lvl1pPr>
          </a:lstStyle>
          <a:p>
            <a:r>
              <a:rPr lang="en-US" dirty="0" smtClean="0"/>
              <a:t>Click to add title</a:t>
            </a:r>
            <a:endParaRPr lang="en-US" dirty="0"/>
          </a:p>
        </p:txBody>
      </p:sp>
      <p:sp>
        <p:nvSpPr>
          <p:cNvPr id="4" name="Rectangle 5"/>
          <p:cNvSpPr>
            <a:spLocks noGrp="1" noChangeArrowheads="1"/>
          </p:cNvSpPr>
          <p:nvPr>
            <p:ph type="ftr" sz="quarter" idx="10"/>
          </p:nvPr>
        </p:nvSpPr>
        <p:spPr>
          <a:ln/>
        </p:spPr>
        <p:txBody>
          <a:bodyPr/>
          <a:lstStyle>
            <a:lvl1pPr>
              <a:defRPr>
                <a:solidFill>
                  <a:schemeClr val="bg2">
                    <a:lumMod val="95000"/>
                    <a:lumOff val="5000"/>
                  </a:schemeClr>
                </a:solidFill>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add title</a:t>
            </a:r>
            <a:endParaRPr lang="en-US" dirty="0"/>
          </a:p>
        </p:txBody>
      </p:sp>
      <p:sp>
        <p:nvSpPr>
          <p:cNvPr id="4" name="Rectangle 5"/>
          <p:cNvSpPr>
            <a:spLocks noGrp="1" noChangeArrowheads="1"/>
          </p:cNvSpPr>
          <p:nvPr>
            <p:ph type="ftr" sz="quarter" idx="10"/>
          </p:nvPr>
        </p:nvSpPr>
        <p:spPr>
          <a:ln/>
        </p:spPr>
        <p:txBody>
          <a:bodyPr/>
          <a:lstStyle>
            <a:lvl1pPr>
              <a:defRPr>
                <a:solidFill>
                  <a:schemeClr val="bg2">
                    <a:lumMod val="95000"/>
                    <a:lumOff val="5000"/>
                  </a:schemeClr>
                </a:solidFill>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
        <p:nvSpPr>
          <p:cNvPr id="6" name="Text Placeholder 6"/>
          <p:cNvSpPr>
            <a:spLocks noGrp="1"/>
          </p:cNvSpPr>
          <p:nvPr>
            <p:ph type="body" sz="quarter" idx="13" hasCustomPrompt="1"/>
          </p:nvPr>
        </p:nvSpPr>
        <p:spPr>
          <a:xfrm>
            <a:off x="381000" y="1088136"/>
            <a:ext cx="8382000" cy="403485"/>
          </a:xfrm>
          <a:noFill/>
          <a:ln w="9525">
            <a:noFill/>
            <a:miter lim="800000"/>
            <a:headEnd/>
            <a:tailEnd/>
          </a:ln>
        </p:spPr>
        <p:txBody>
          <a:bodyPr vert="horz" wrap="square" lIns="91419" tIns="45710" rIns="91419" bIns="45710" numCol="1" anchor="t" anchorCtr="0" compatLnSpc="1">
            <a:prstTxWarp prst="textNoShape">
              <a:avLst/>
            </a:prstTxWarp>
          </a:bodyPr>
          <a:lstStyle>
            <a:lvl1pPr>
              <a:buNone/>
              <a:defRPr lang="en-US" sz="2400" b="1" dirty="0">
                <a:solidFill>
                  <a:schemeClr val="tx2"/>
                </a:solidFill>
                <a:latin typeface="+mj-lt"/>
                <a:ea typeface="+mn-ea"/>
                <a:cs typeface="+mn-cs"/>
              </a:defRPr>
            </a:lvl1pPr>
            <a:lvl2pPr>
              <a:buNone/>
              <a:defRPr/>
            </a:lvl2pPr>
            <a:lvl3pPr>
              <a:buNone/>
              <a:defRPr/>
            </a:lvl3pPr>
            <a:lvl4pPr>
              <a:buNone/>
              <a:defRPr/>
            </a:lvl4pPr>
            <a:lvl5pPr>
              <a:buNone/>
              <a:defRPr/>
            </a:lvl5pPr>
          </a:lstStyle>
          <a:p>
            <a:pPr marL="233310" lvl="0" indent="-233310" algn="l" rtl="0" eaLnBrk="1" fontAlgn="base" hangingPunct="1">
              <a:lnSpc>
                <a:spcPct val="90000"/>
              </a:lnSpc>
              <a:spcBef>
                <a:spcPct val="0"/>
              </a:spcBef>
              <a:spcAft>
                <a:spcPts val="1200"/>
              </a:spcAft>
              <a:buClr>
                <a:schemeClr val="bg2">
                  <a:lumMod val="50000"/>
                </a:schemeClr>
              </a:buClr>
              <a:buNone/>
            </a:pPr>
            <a:r>
              <a:rPr lang="en-US" dirty="0" smtClean="0"/>
              <a:t>Click to add subtitle</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3" name="Text Placeholder 22"/>
          <p:cNvSpPr>
            <a:spLocks noGrp="1"/>
          </p:cNvSpPr>
          <p:nvPr>
            <p:ph type="body" sz="quarter" idx="14" hasCustomPrompt="1"/>
          </p:nvPr>
        </p:nvSpPr>
        <p:spPr>
          <a:xfrm>
            <a:off x="1037581" y="1130451"/>
            <a:ext cx="7058026" cy="3033903"/>
          </a:xfrm>
        </p:spPr>
        <p:txBody>
          <a:bodyPr/>
          <a:lstStyle>
            <a:lvl1pPr marL="0" indent="0">
              <a:lnSpc>
                <a:spcPct val="120000"/>
              </a:lnSpc>
              <a:spcAft>
                <a:spcPts val="0"/>
              </a:spcAft>
              <a:buNone/>
              <a:defRPr sz="3200" baseline="0">
                <a:solidFill>
                  <a:schemeClr val="tx1"/>
                </a:solidFill>
              </a:defRPr>
            </a:lvl1pPr>
          </a:lstStyle>
          <a:p>
            <a:pPr lvl="0"/>
            <a:r>
              <a:rPr lang="en-US" dirty="0" smtClean="0"/>
              <a:t>This is a sample quote slide. Type your quotation inside the quotation marks. Click the edge of the quotation marks and drag them into place.</a:t>
            </a:r>
            <a:endParaRPr lang="en-US" dirty="0"/>
          </a:p>
        </p:txBody>
      </p:sp>
      <p:sp>
        <p:nvSpPr>
          <p:cNvPr id="2" name="Rectangle 5"/>
          <p:cNvSpPr>
            <a:spLocks noGrp="1" noChangeArrowheads="1"/>
          </p:cNvSpPr>
          <p:nvPr>
            <p:ph type="ftr" sz="quarter" idx="10"/>
          </p:nvPr>
        </p:nvSpPr>
        <p:spPr>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rtl="0" eaLnBrk="0" fontAlgn="base" hangingPunct="0">
              <a:spcBef>
                <a:spcPct val="0"/>
              </a:spcBef>
              <a:spcAft>
                <a:spcPct val="0"/>
              </a:spcAft>
              <a:defRPr lang="en-US" sz="1200" kern="1200" smtClean="0">
                <a:solidFill>
                  <a:schemeClr val="bg2">
                    <a:lumMod val="95000"/>
                    <a:lumOff val="5000"/>
                  </a:schemeClr>
                </a:solidFill>
                <a:latin typeface="Calibri" pitchFamily="34" charset="0"/>
                <a:ea typeface="+mn-ea"/>
                <a:cs typeface="Calibri" pitchFamily="34" charset="0"/>
              </a:defRPr>
            </a:lvl1pPr>
          </a:lstStyle>
          <a:p>
            <a:pPr>
              <a:defRPr/>
            </a:pPr>
            <a:r>
              <a:rPr lang="en-US" smtClean="0"/>
              <a:t>Presentation Identifier Goes Here</a:t>
            </a:r>
            <a:endParaRPr lang="en-US" dirty="0"/>
          </a:p>
        </p:txBody>
      </p:sp>
      <p:sp>
        <p:nvSpPr>
          <p:cNvPr id="3" name="Rectangle 6"/>
          <p:cNvSpPr>
            <a:spLocks noGrp="1" noChangeArrowheads="1"/>
          </p:cNvSpPr>
          <p:nvPr>
            <p:ph type="sldNum" sz="quarter" idx="11"/>
          </p:nvPr>
        </p:nvSpPr>
        <p:spPr>
          <a:ln/>
        </p:spPr>
        <p:txBody>
          <a:bodyPr/>
          <a:lstStyle>
            <a:lvl1pPr>
              <a:defRPr>
                <a:solidFill>
                  <a:schemeClr val="tx1"/>
                </a:solidFill>
                <a:latin typeface="Calibri" pitchFamily="34" charset="0"/>
                <a:cs typeface="Calibri" pitchFamily="34" charset="0"/>
              </a:defRPr>
            </a:lvl1pPr>
          </a:lstStyle>
          <a:p>
            <a:pPr>
              <a:defRPr/>
            </a:pPr>
            <a:fld id="{29F62691-FC9C-4E2F-9CE1-4D4177CD1763}" type="slidenum">
              <a:rPr lang="en-US" smtClean="0"/>
              <a:pPr>
                <a:defRPr/>
              </a:pPr>
              <a:t>‹#›</a:t>
            </a:fld>
            <a:endParaRPr lang="en-US" dirty="0"/>
          </a:p>
        </p:txBody>
      </p:sp>
      <p:sp>
        <p:nvSpPr>
          <p:cNvPr id="25" name="Text Placeholder 24"/>
          <p:cNvSpPr>
            <a:spLocks noGrp="1"/>
          </p:cNvSpPr>
          <p:nvPr>
            <p:ph type="body" sz="quarter" idx="15" hasCustomPrompt="1"/>
          </p:nvPr>
        </p:nvSpPr>
        <p:spPr>
          <a:xfrm>
            <a:off x="4100060" y="4267200"/>
            <a:ext cx="3716592" cy="914400"/>
          </a:xfrm>
        </p:spPr>
        <p:txBody>
          <a:bodyPr/>
          <a:lstStyle>
            <a:lvl1pPr marL="0" indent="0">
              <a:buNone/>
              <a:defRPr sz="2000" b="1" i="1" baseline="0">
                <a:solidFill>
                  <a:schemeClr val="tx1"/>
                </a:solidFill>
              </a:defRPr>
            </a:lvl1pPr>
            <a:lvl2pPr>
              <a:buNone/>
              <a:defRPr sz="2000" b="1" i="1">
                <a:solidFill>
                  <a:srgbClr val="678BA8"/>
                </a:solidFill>
              </a:defRPr>
            </a:lvl2pPr>
            <a:lvl3pPr>
              <a:buNone/>
              <a:defRPr sz="2000" b="1" i="1">
                <a:solidFill>
                  <a:srgbClr val="678BA8"/>
                </a:solidFill>
              </a:defRPr>
            </a:lvl3pPr>
            <a:lvl4pPr>
              <a:buNone/>
              <a:defRPr sz="2000" b="1" i="1">
                <a:solidFill>
                  <a:srgbClr val="678BA8"/>
                </a:solidFill>
              </a:defRPr>
            </a:lvl4pPr>
            <a:lvl5pPr>
              <a:buNone/>
              <a:defRPr sz="2000" b="1" i="1">
                <a:solidFill>
                  <a:srgbClr val="678BA8"/>
                </a:solidFill>
              </a:defRPr>
            </a:lvl5pPr>
          </a:lstStyle>
          <a:p>
            <a:pPr lvl="0"/>
            <a:r>
              <a:rPr lang="en-US" dirty="0" smtClean="0"/>
              <a:t>Name of Person Quoted,</a:t>
            </a:r>
            <a:br>
              <a:rPr lang="en-US" dirty="0" smtClean="0"/>
            </a:br>
            <a:r>
              <a:rPr lang="en-US" dirty="0" smtClean="0"/>
              <a:t>XYZ Company</a:t>
            </a:r>
            <a:endParaRPr lang="en-US" dirty="0"/>
          </a:p>
        </p:txBody>
      </p:sp>
      <p:sp>
        <p:nvSpPr>
          <p:cNvPr id="8" name="Text Placeholder 18"/>
          <p:cNvSpPr>
            <a:spLocks noGrp="1"/>
          </p:cNvSpPr>
          <p:nvPr>
            <p:ph type="body" sz="quarter" idx="19" hasCustomPrompt="1"/>
          </p:nvPr>
        </p:nvSpPr>
        <p:spPr bwMode="invGray">
          <a:xfrm>
            <a:off x="535305" y="1126124"/>
            <a:ext cx="473076" cy="382487"/>
          </a:xfrm>
          <a:blipFill>
            <a:blip r:embed="rId2" cstate="print"/>
            <a:stretch>
              <a:fillRect/>
            </a:stretch>
          </a:blipFill>
          <a:ln w="19050">
            <a:solidFill>
              <a:srgbClr val="000000"/>
            </a:solidFill>
          </a:ln>
        </p:spPr>
        <p:txBody>
          <a:bodyPr/>
          <a:lstStyle>
            <a:lvl1pPr>
              <a:buNone/>
              <a:defRPr/>
            </a:lvl1pPr>
          </a:lstStyle>
          <a:p>
            <a:pPr lvl="0"/>
            <a:r>
              <a:rPr lang="en-US" dirty="0" smtClean="0"/>
              <a:t> </a:t>
            </a:r>
            <a:endParaRPr lang="en-US" dirty="0"/>
          </a:p>
        </p:txBody>
      </p:sp>
      <p:sp>
        <p:nvSpPr>
          <p:cNvPr id="9" name="Text Placeholder 18"/>
          <p:cNvSpPr>
            <a:spLocks noGrp="1"/>
          </p:cNvSpPr>
          <p:nvPr>
            <p:ph type="body" sz="quarter" idx="20" hasCustomPrompt="1"/>
          </p:nvPr>
        </p:nvSpPr>
        <p:spPr bwMode="invGray">
          <a:xfrm>
            <a:off x="5450205" y="2939684"/>
            <a:ext cx="473076" cy="382487"/>
          </a:xfrm>
          <a:blipFill>
            <a:blip r:embed="rId3" cstate="print"/>
            <a:stretch>
              <a:fillRect/>
            </a:stretch>
          </a:blipFill>
          <a:ln w="19050">
            <a:solidFill>
              <a:srgbClr val="000000"/>
            </a:solidFill>
          </a:ln>
        </p:spPr>
        <p:txBody>
          <a:bodyPr/>
          <a:lstStyle>
            <a:lvl1pPr>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25" name="Text Placeholder 24"/>
          <p:cNvSpPr>
            <a:spLocks noGrp="1"/>
          </p:cNvSpPr>
          <p:nvPr>
            <p:ph type="body" sz="quarter" idx="15" hasCustomPrompt="1"/>
          </p:nvPr>
        </p:nvSpPr>
        <p:spPr>
          <a:xfrm>
            <a:off x="381000" y="4191000"/>
            <a:ext cx="3221292" cy="914400"/>
          </a:xfrm>
        </p:spPr>
        <p:txBody>
          <a:bodyPr/>
          <a:lstStyle>
            <a:lvl1pPr marL="0" indent="0">
              <a:buNone/>
              <a:defRPr sz="1800" b="1" i="1" baseline="0">
                <a:solidFill>
                  <a:schemeClr val="tx1"/>
                </a:solidFill>
              </a:defRPr>
            </a:lvl1pPr>
            <a:lvl2pPr>
              <a:buNone/>
              <a:defRPr sz="2000" b="1" i="1">
                <a:solidFill>
                  <a:srgbClr val="678BA8"/>
                </a:solidFill>
              </a:defRPr>
            </a:lvl2pPr>
            <a:lvl3pPr>
              <a:buNone/>
              <a:defRPr sz="2000" b="1" i="1">
                <a:solidFill>
                  <a:srgbClr val="678BA8"/>
                </a:solidFill>
              </a:defRPr>
            </a:lvl3pPr>
            <a:lvl4pPr>
              <a:buNone/>
              <a:defRPr sz="2000" b="1" i="1">
                <a:solidFill>
                  <a:srgbClr val="678BA8"/>
                </a:solidFill>
              </a:defRPr>
            </a:lvl4pPr>
            <a:lvl5pPr>
              <a:buNone/>
              <a:defRPr sz="2000" b="1" i="1">
                <a:solidFill>
                  <a:srgbClr val="678BA8"/>
                </a:solidFill>
              </a:defRPr>
            </a:lvl5pPr>
          </a:lstStyle>
          <a:p>
            <a:pPr lvl="0"/>
            <a:r>
              <a:rPr lang="en-US" dirty="0" smtClean="0"/>
              <a:t>Name of Person Quoted,</a:t>
            </a:r>
            <a:br>
              <a:rPr lang="en-US" dirty="0" smtClean="0"/>
            </a:br>
            <a:r>
              <a:rPr lang="en-US" dirty="0" smtClean="0"/>
              <a:t>XYZ Company</a:t>
            </a:r>
            <a:endParaRPr lang="en-US" dirty="0"/>
          </a:p>
        </p:txBody>
      </p:sp>
      <p:sp>
        <p:nvSpPr>
          <p:cNvPr id="23" name="Text Placeholder 22"/>
          <p:cNvSpPr>
            <a:spLocks noGrp="1"/>
          </p:cNvSpPr>
          <p:nvPr>
            <p:ph type="body" sz="quarter" idx="14" hasCustomPrompt="1"/>
          </p:nvPr>
        </p:nvSpPr>
        <p:spPr>
          <a:xfrm>
            <a:off x="4152900" y="1133744"/>
            <a:ext cx="4238625" cy="3886200"/>
          </a:xfrm>
        </p:spPr>
        <p:txBody>
          <a:bodyPr/>
          <a:lstStyle>
            <a:lvl1pPr marL="0" indent="0">
              <a:lnSpc>
                <a:spcPct val="120000"/>
              </a:lnSpc>
              <a:spcAft>
                <a:spcPts val="0"/>
              </a:spcAft>
              <a:buNone/>
              <a:defRPr sz="3000" baseline="0">
                <a:solidFill>
                  <a:schemeClr val="tx1"/>
                </a:solidFill>
              </a:defRPr>
            </a:lvl1pPr>
          </a:lstStyle>
          <a:p>
            <a:pPr lvl="0"/>
            <a:r>
              <a:rPr lang="en-US" dirty="0" smtClean="0"/>
              <a:t>This is a sample quote slide with photo. Type your quotation inside the quotation marks. Click the edge of the quotation marks and drag them into place.</a:t>
            </a:r>
            <a:endParaRPr lang="en-US" dirty="0"/>
          </a:p>
        </p:txBody>
      </p:sp>
      <p:sp>
        <p:nvSpPr>
          <p:cNvPr id="2" name="Rectangle 5"/>
          <p:cNvSpPr>
            <a:spLocks noGrp="1" noChangeArrowheads="1"/>
          </p:cNvSpPr>
          <p:nvPr>
            <p:ph type="ftr" sz="quarter" idx="10"/>
          </p:nvPr>
        </p:nvSpPr>
        <p:spPr>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rtl="0" eaLnBrk="0" fontAlgn="base" hangingPunct="0">
              <a:spcBef>
                <a:spcPct val="0"/>
              </a:spcBef>
              <a:spcAft>
                <a:spcPct val="0"/>
              </a:spcAft>
              <a:defRPr lang="en-US" sz="1200" kern="1200" smtClean="0">
                <a:solidFill>
                  <a:schemeClr val="bg2">
                    <a:lumMod val="95000"/>
                    <a:lumOff val="5000"/>
                  </a:schemeClr>
                </a:solidFill>
                <a:latin typeface="Calibri" pitchFamily="34" charset="0"/>
                <a:ea typeface="+mn-ea"/>
                <a:cs typeface="Calibri" pitchFamily="34" charset="0"/>
              </a:defRPr>
            </a:lvl1pPr>
          </a:lstStyle>
          <a:p>
            <a:pPr>
              <a:defRPr/>
            </a:pPr>
            <a:r>
              <a:rPr lang="en-US" smtClean="0"/>
              <a:t>Presentation Identifier Goes Here</a:t>
            </a:r>
            <a:endParaRPr lang="en-US" dirty="0"/>
          </a:p>
        </p:txBody>
      </p:sp>
      <p:sp>
        <p:nvSpPr>
          <p:cNvPr id="3" name="Rectangle 6"/>
          <p:cNvSpPr>
            <a:spLocks noGrp="1" noChangeArrowheads="1"/>
          </p:cNvSpPr>
          <p:nvPr>
            <p:ph type="sldNum" sz="quarter" idx="11"/>
          </p:nvPr>
        </p:nvSpPr>
        <p:spPr>
          <a:ln/>
        </p:spPr>
        <p:txBody>
          <a:bodyPr/>
          <a:lstStyle>
            <a:lvl1pPr>
              <a:defRPr>
                <a:solidFill>
                  <a:schemeClr val="tx1"/>
                </a:solidFill>
                <a:latin typeface="Calibri" pitchFamily="34" charset="0"/>
                <a:cs typeface="Calibri" pitchFamily="34" charset="0"/>
              </a:defRPr>
            </a:lvl1pPr>
          </a:lstStyle>
          <a:p>
            <a:pPr>
              <a:defRPr/>
            </a:pPr>
            <a:fld id="{29F62691-FC9C-4E2F-9CE1-4D4177CD1763}" type="slidenum">
              <a:rPr lang="en-US" smtClean="0"/>
              <a:pPr>
                <a:defRPr/>
              </a:pPr>
              <a:t>‹#›</a:t>
            </a:fld>
            <a:endParaRPr lang="en-US" dirty="0"/>
          </a:p>
        </p:txBody>
      </p:sp>
      <p:sp>
        <p:nvSpPr>
          <p:cNvPr id="27" name="Picture Placeholder 26"/>
          <p:cNvSpPr>
            <a:spLocks noGrp="1"/>
          </p:cNvSpPr>
          <p:nvPr>
            <p:ph type="pic" sz="quarter" idx="16" hasCustomPrompt="1"/>
          </p:nvPr>
        </p:nvSpPr>
        <p:spPr>
          <a:xfrm>
            <a:off x="381000" y="1371600"/>
            <a:ext cx="2290482" cy="2667000"/>
          </a:xfrm>
          <a:prstGeom prst="roundRect">
            <a:avLst>
              <a:gd name="adj" fmla="val 6273"/>
            </a:avLst>
          </a:prstGeom>
          <a:ln w="12700">
            <a:solidFill>
              <a:schemeClr val="tx2"/>
            </a:solidFill>
          </a:ln>
        </p:spPr>
        <p:txBody>
          <a:bodyPr anchor="ctr" anchorCtr="0"/>
          <a:lstStyle>
            <a:lvl1pPr marL="0" indent="0" algn="ctr">
              <a:buNone/>
              <a:defRPr/>
            </a:lvl1pPr>
          </a:lstStyle>
          <a:p>
            <a:r>
              <a:rPr lang="en-US" dirty="0" smtClean="0"/>
              <a:t>Insert Photo Here</a:t>
            </a:r>
            <a:endParaRPr lang="en-US" dirty="0"/>
          </a:p>
        </p:txBody>
      </p:sp>
      <p:sp>
        <p:nvSpPr>
          <p:cNvPr id="9" name="Text Placeholder 18"/>
          <p:cNvSpPr>
            <a:spLocks noGrp="1"/>
          </p:cNvSpPr>
          <p:nvPr>
            <p:ph type="body" sz="quarter" idx="19" hasCustomPrompt="1"/>
          </p:nvPr>
        </p:nvSpPr>
        <p:spPr bwMode="invGray">
          <a:xfrm>
            <a:off x="3644265" y="1133744"/>
            <a:ext cx="473076" cy="382487"/>
          </a:xfrm>
          <a:blipFill>
            <a:blip r:embed="rId2" cstate="print"/>
            <a:stretch>
              <a:fillRect/>
            </a:stretch>
          </a:blipFill>
          <a:ln w="19050">
            <a:solidFill>
              <a:srgbClr val="000000"/>
            </a:solidFill>
          </a:ln>
        </p:spPr>
        <p:txBody>
          <a:bodyPr/>
          <a:lstStyle>
            <a:lvl1pPr>
              <a:buNone/>
              <a:defRPr/>
            </a:lvl1pPr>
          </a:lstStyle>
          <a:p>
            <a:pPr lvl="0"/>
            <a:r>
              <a:rPr lang="en-US" dirty="0" smtClean="0"/>
              <a:t> </a:t>
            </a:r>
            <a:endParaRPr lang="en-US" dirty="0"/>
          </a:p>
        </p:txBody>
      </p:sp>
      <p:sp>
        <p:nvSpPr>
          <p:cNvPr id="10" name="Text Placeholder 18"/>
          <p:cNvSpPr>
            <a:spLocks noGrp="1"/>
          </p:cNvSpPr>
          <p:nvPr>
            <p:ph type="body" sz="quarter" idx="20" hasCustomPrompt="1"/>
          </p:nvPr>
        </p:nvSpPr>
        <p:spPr bwMode="invGray">
          <a:xfrm>
            <a:off x="5221605" y="4494164"/>
            <a:ext cx="473076" cy="382487"/>
          </a:xfrm>
          <a:blipFill>
            <a:blip r:embed="rId3" cstate="print"/>
            <a:stretch>
              <a:fillRect/>
            </a:stretch>
          </a:blipFill>
          <a:ln w="19050">
            <a:solidFill>
              <a:srgbClr val="000000"/>
            </a:solidFill>
          </a:ln>
        </p:spPr>
        <p:txBody>
          <a:bodyPr/>
          <a:lstStyle>
            <a:lvl1pPr>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hank You - External">
    <p:spTree>
      <p:nvGrpSpPr>
        <p:cNvPr id="1" name=""/>
        <p:cNvGrpSpPr/>
        <p:nvPr/>
      </p:nvGrpSpPr>
      <p:grpSpPr>
        <a:xfrm>
          <a:off x="0" y="0"/>
          <a:ext cx="0" cy="0"/>
          <a:chOff x="0" y="0"/>
          <a:chExt cx="0" cy="0"/>
        </a:xfrm>
      </p:grpSpPr>
      <p:sp>
        <p:nvSpPr>
          <p:cNvPr id="14" name="Round Same Side Corner Rectangle 13"/>
          <p:cNvSpPr/>
          <p:nvPr/>
        </p:nvSpPr>
        <p:spPr bwMode="auto">
          <a:xfrm rot="16200000">
            <a:off x="4136075" y="2418588"/>
            <a:ext cx="301752" cy="8119872"/>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9" name="Round Same Side Corner Rectangle 18"/>
          <p:cNvSpPr/>
          <p:nvPr/>
        </p:nvSpPr>
        <p:spPr bwMode="auto">
          <a:xfrm rot="5400000">
            <a:off x="8499317" y="6210330"/>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0" name="Rectangle 3"/>
          <p:cNvSpPr txBox="1">
            <a:spLocks noChangeArrowheads="1"/>
          </p:cNvSpPr>
          <p:nvPr/>
        </p:nvSpPr>
        <p:spPr bwMode="black">
          <a:xfrm>
            <a:off x="685800" y="2667000"/>
            <a:ext cx="7772400" cy="9144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defRPr sz="3400">
                <a:solidFill>
                  <a:schemeClr val="bg2">
                    <a:lumMod val="50000"/>
                  </a:schemeClr>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3400" b="1" i="0" u="none" strike="noStrike" kern="0" cap="none" spc="0" normalizeH="0" baseline="0" noProof="0" dirty="0" smtClean="0">
                <a:ln>
                  <a:noFill/>
                </a:ln>
                <a:solidFill>
                  <a:schemeClr val="tx1"/>
                </a:solidFill>
                <a:effectLst/>
                <a:uLnTx/>
                <a:uFillTx/>
                <a:latin typeface="+mj-lt"/>
                <a:ea typeface="+mj-ea"/>
                <a:cs typeface="+mj-cs"/>
              </a:rPr>
              <a:t>Thank you!</a:t>
            </a:r>
            <a:endParaRPr kumimoji="0" lang="en-US" sz="3400" b="1" i="0" u="none" strike="noStrike" kern="0" cap="none" spc="0" normalizeH="0" baseline="0" noProof="0" dirty="0">
              <a:ln>
                <a:noFill/>
              </a:ln>
              <a:solidFill>
                <a:schemeClr val="tx1"/>
              </a:solidFill>
              <a:effectLst/>
              <a:uLnTx/>
              <a:uFillTx/>
              <a:latin typeface="+mj-lt"/>
              <a:ea typeface="+mj-ea"/>
              <a:cs typeface="+mj-cs"/>
            </a:endParaRPr>
          </a:p>
        </p:txBody>
      </p:sp>
      <p:sp>
        <p:nvSpPr>
          <p:cNvPr id="15" name="Rectangle 5"/>
          <p:cNvSpPr>
            <a:spLocks noGrp="1" noChangeArrowheads="1"/>
          </p:cNvSpPr>
          <p:nvPr>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95000"/>
                    <a:lumOff val="5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6" name="Rectangle 6"/>
          <p:cNvSpPr>
            <a:spLocks noGrp="1" noChangeArrowheads="1"/>
          </p:cNvSpPr>
          <p:nvPr>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sp>
        <p:nvSpPr>
          <p:cNvPr id="3076" name="Rectangle 4"/>
          <p:cNvSpPr>
            <a:spLocks noGrp="1" noChangeArrowheads="1"/>
          </p:cNvSpPr>
          <p:nvPr>
            <p:ph type="subTitle" idx="1" hasCustomPrompt="1"/>
          </p:nvPr>
        </p:nvSpPr>
        <p:spPr bwMode="black">
          <a:xfrm>
            <a:off x="685800" y="3810000"/>
            <a:ext cx="6172200" cy="1066800"/>
          </a:xfrm>
        </p:spPr>
        <p:txBody>
          <a:bodyPr anchor="t" anchorCtr="0"/>
          <a:lstStyle>
            <a:lvl1pPr marL="0" indent="0">
              <a:spcAft>
                <a:spcPts val="600"/>
              </a:spcAft>
              <a:buFontTx/>
              <a:buNone/>
              <a:defRPr sz="2000" b="0" baseline="0">
                <a:solidFill>
                  <a:schemeClr val="tx1"/>
                </a:solidFill>
              </a:defRPr>
            </a:lvl1pPr>
          </a:lstStyle>
          <a:p>
            <a:r>
              <a:rPr lang="en-US" dirty="0" smtClean="0"/>
              <a:t>Click to add presenter’s name</a:t>
            </a:r>
          </a:p>
          <a:p>
            <a:r>
              <a:rPr lang="en-US" dirty="0" smtClean="0"/>
              <a:t>Presenter’s email</a:t>
            </a:r>
          </a:p>
          <a:p>
            <a:r>
              <a:rPr lang="en-US" dirty="0" smtClean="0"/>
              <a:t>Presenter’s phone</a:t>
            </a:r>
            <a:endParaRPr lang="en-US" dirty="0"/>
          </a:p>
        </p:txBody>
      </p:sp>
      <p:sp>
        <p:nvSpPr>
          <p:cNvPr id="11" name="Rectangle 6"/>
          <p:cNvSpPr>
            <a:spLocks noChangeArrowheads="1"/>
          </p:cNvSpPr>
          <p:nvPr/>
        </p:nvSpPr>
        <p:spPr bwMode="auto">
          <a:xfrm>
            <a:off x="685800" y="5562600"/>
            <a:ext cx="7659688" cy="715780"/>
          </a:xfrm>
          <a:prstGeom prst="rect">
            <a:avLst/>
          </a:prstGeom>
          <a:noFill/>
          <a:ln w="9525">
            <a:noFill/>
            <a:miter lim="800000"/>
            <a:headEnd/>
            <a:tailEnd/>
          </a:ln>
          <a:effectLst/>
        </p:spPr>
        <p:txBody>
          <a:bodyPr wrap="square" lIns="91440" tIns="91440" rIns="91440" bIns="91440" anchor="b">
            <a:noAutofit/>
          </a:bodyPr>
          <a:lstStyle/>
          <a:p>
            <a:pPr marL="0" indent="0" algn="l">
              <a:lnSpc>
                <a:spcPct val="90000"/>
              </a:lnSpc>
              <a:buNone/>
            </a:pPr>
            <a:r>
              <a:rPr lang="en-US" sz="800" b="1" dirty="0" smtClean="0">
                <a:solidFill>
                  <a:schemeClr val="tx1"/>
                </a:solidFill>
                <a:latin typeface="Calibri" pitchFamily="34" charset="0"/>
              </a:rPr>
              <a:t>Copyright © 2012 Symantec Corporation. All rights reserved. </a:t>
            </a:r>
            <a:r>
              <a:rPr lang="en-US" sz="800" dirty="0" smtClean="0">
                <a:solidFill>
                  <a:schemeClr val="tx1"/>
                </a:solidFill>
                <a:latin typeface="Calibri" pitchFamily="34" charset="0"/>
              </a:rPr>
              <a:t>Symantec and the Symantec Logo are trademarks or registered trademarks of Symantec Corporation or its affiliates in the U.S. and other countries.  Other names may be trademarks of their respective owners.</a:t>
            </a:r>
          </a:p>
          <a:p>
            <a:pPr marL="0" indent="0" algn="l">
              <a:lnSpc>
                <a:spcPct val="90000"/>
              </a:lnSpc>
              <a:buNone/>
            </a:pPr>
            <a:endParaRPr lang="en-US" sz="800" dirty="0" smtClean="0">
              <a:solidFill>
                <a:schemeClr val="tx1"/>
              </a:solidFill>
              <a:latin typeface="Calibri" pitchFamily="34" charset="0"/>
            </a:endParaRPr>
          </a:p>
          <a:p>
            <a:pPr marL="0" indent="0" algn="l">
              <a:lnSpc>
                <a:spcPct val="90000"/>
              </a:lnSpc>
              <a:buNone/>
            </a:pPr>
            <a:r>
              <a:rPr lang="en-US" sz="800" dirty="0" smtClean="0">
                <a:solidFill>
                  <a:schemeClr val="tx1"/>
                </a:solidFill>
                <a:latin typeface="Calibri" pitchFamily="34" charset="0"/>
              </a:rPr>
              <a:t>This document is provided for informational purposes only and is not intended as advertising.  All warranties relating to the information in this document, either express or implied, are disclaimed to the maximum extent allowed by law.  The information in this document is subject to change without notice.</a:t>
            </a:r>
          </a:p>
        </p:txBody>
      </p:sp>
      <p:grpSp>
        <p:nvGrpSpPr>
          <p:cNvPr id="22" name="그룹 21"/>
          <p:cNvGrpSpPr/>
          <p:nvPr userDrawn="1"/>
        </p:nvGrpSpPr>
        <p:grpSpPr>
          <a:xfrm>
            <a:off x="782442" y="782605"/>
            <a:ext cx="2205383" cy="623516"/>
            <a:chOff x="252623" y="980728"/>
            <a:chExt cx="1822630" cy="515303"/>
          </a:xfrm>
        </p:grpSpPr>
        <p:pic>
          <p:nvPicPr>
            <p:cNvPr id="2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5576" y="980728"/>
              <a:ext cx="1319677" cy="515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그룹 23"/>
            <p:cNvGrpSpPr/>
            <p:nvPr userDrawn="1"/>
          </p:nvGrpSpPr>
          <p:grpSpPr>
            <a:xfrm>
              <a:off x="252623" y="1024791"/>
              <a:ext cx="470818" cy="447114"/>
              <a:chOff x="-1518532" y="1916832"/>
              <a:chExt cx="834084" cy="792088"/>
            </a:xfrm>
          </p:grpSpPr>
          <p:sp>
            <p:nvSpPr>
              <p:cNvPr id="25" name="타원 24"/>
              <p:cNvSpPr/>
              <p:nvPr userDrawn="1"/>
            </p:nvSpPr>
            <p:spPr bwMode="auto">
              <a:xfrm>
                <a:off x="-1506540" y="1916832"/>
                <a:ext cx="792088" cy="792088"/>
              </a:xfrm>
              <a:prstGeom prst="ellipse">
                <a:avLst/>
              </a:prstGeom>
              <a:solidFill>
                <a:schemeClr val="tx1"/>
              </a:solid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altLang="ko-KR" sz="2400" i="0" u="none" strike="noStrike" cap="none" normalizeH="0" baseline="0" dirty="0" smtClean="0">
                    <a:ln>
                      <a:noFill/>
                    </a:ln>
                    <a:effectLst/>
                    <a:latin typeface="+mn-lt"/>
                  </a:rPr>
                  <a:t>o</a:t>
                </a:r>
                <a:endParaRPr kumimoji="0" lang="ko-KR" altLang="en-US" sz="2400" i="0" u="none" strike="noStrike" cap="none" normalizeH="0" baseline="0" dirty="0" err="1" smtClean="0">
                  <a:ln>
                    <a:noFill/>
                  </a:ln>
                  <a:effectLst/>
                  <a:latin typeface="+mn-lt"/>
                </a:endParaRPr>
              </a:p>
            </p:txBody>
          </p:sp>
          <p:pic>
            <p:nvPicPr>
              <p:cNvPr id="26" name="Picture 10" descr="C:\Users\임승한\Desktop\pen_stroke_sketch_doodle_lineart_151-128.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518532" y="1968213"/>
                <a:ext cx="834084" cy="689327"/>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 Internal">
    <p:spTree>
      <p:nvGrpSpPr>
        <p:cNvPr id="1" name=""/>
        <p:cNvGrpSpPr/>
        <p:nvPr/>
      </p:nvGrpSpPr>
      <p:grpSpPr>
        <a:xfrm>
          <a:off x="0" y="0"/>
          <a:ext cx="0" cy="0"/>
          <a:chOff x="0" y="0"/>
          <a:chExt cx="0" cy="0"/>
        </a:xfrm>
      </p:grpSpPr>
      <p:sp>
        <p:nvSpPr>
          <p:cNvPr id="14" name="Round Same Side Corner Rectangle 13"/>
          <p:cNvSpPr/>
          <p:nvPr/>
        </p:nvSpPr>
        <p:spPr bwMode="auto">
          <a:xfrm rot="16200000">
            <a:off x="4136075" y="2418588"/>
            <a:ext cx="301752" cy="8119872"/>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9" name="Round Same Side Corner Rectangle 18"/>
          <p:cNvSpPr/>
          <p:nvPr/>
        </p:nvSpPr>
        <p:spPr bwMode="auto">
          <a:xfrm rot="5400000">
            <a:off x="8499317" y="6210330"/>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0" name="Rectangle 3"/>
          <p:cNvSpPr txBox="1">
            <a:spLocks noChangeArrowheads="1"/>
          </p:cNvSpPr>
          <p:nvPr/>
        </p:nvSpPr>
        <p:spPr bwMode="black">
          <a:xfrm>
            <a:off x="685800" y="2667000"/>
            <a:ext cx="7772400" cy="9144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defRPr sz="3400">
                <a:solidFill>
                  <a:schemeClr val="bg2">
                    <a:lumMod val="50000"/>
                  </a:schemeClr>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3400" b="1" i="0" u="none" strike="noStrike" kern="0" cap="none" spc="0" normalizeH="0" baseline="0" noProof="0" dirty="0" smtClean="0">
                <a:ln>
                  <a:noFill/>
                </a:ln>
                <a:solidFill>
                  <a:schemeClr val="tx1"/>
                </a:solidFill>
                <a:effectLst/>
                <a:uLnTx/>
                <a:uFillTx/>
                <a:latin typeface="+mj-lt"/>
                <a:ea typeface="+mj-ea"/>
                <a:cs typeface="+mj-cs"/>
              </a:rPr>
              <a:t>Thank you!</a:t>
            </a:r>
            <a:endParaRPr kumimoji="0" lang="en-US" sz="3400" b="1" i="0" u="none" strike="noStrike" kern="0" cap="none" spc="0" normalizeH="0" baseline="0" noProof="0" dirty="0">
              <a:ln>
                <a:noFill/>
              </a:ln>
              <a:solidFill>
                <a:schemeClr val="tx1"/>
              </a:solidFill>
              <a:effectLst/>
              <a:uLnTx/>
              <a:uFillTx/>
              <a:latin typeface="+mj-lt"/>
              <a:ea typeface="+mj-ea"/>
              <a:cs typeface="+mj-cs"/>
            </a:endParaRPr>
          </a:p>
        </p:txBody>
      </p:sp>
      <p:sp>
        <p:nvSpPr>
          <p:cNvPr id="15" name="Rectangle 5"/>
          <p:cNvSpPr>
            <a:spLocks noGrp="1" noChangeArrowheads="1"/>
          </p:cNvSpPr>
          <p:nvPr>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50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6" name="Rectangle 6"/>
          <p:cNvSpPr>
            <a:spLocks noGrp="1" noChangeArrowheads="1"/>
          </p:cNvSpPr>
          <p:nvPr>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sp>
        <p:nvSpPr>
          <p:cNvPr id="3076" name="Rectangle 4"/>
          <p:cNvSpPr>
            <a:spLocks noGrp="1" noChangeArrowheads="1"/>
          </p:cNvSpPr>
          <p:nvPr>
            <p:ph type="subTitle" idx="1" hasCustomPrompt="1"/>
          </p:nvPr>
        </p:nvSpPr>
        <p:spPr bwMode="black">
          <a:xfrm>
            <a:off x="685800" y="3810000"/>
            <a:ext cx="6172200" cy="1066800"/>
          </a:xfrm>
        </p:spPr>
        <p:txBody>
          <a:bodyPr anchor="t" anchorCtr="0"/>
          <a:lstStyle>
            <a:lvl1pPr marL="0" indent="0">
              <a:spcAft>
                <a:spcPts val="600"/>
              </a:spcAft>
              <a:buFontTx/>
              <a:buNone/>
              <a:defRPr sz="2000" b="0" baseline="0">
                <a:solidFill>
                  <a:schemeClr val="tx1"/>
                </a:solidFill>
              </a:defRPr>
            </a:lvl1pPr>
          </a:lstStyle>
          <a:p>
            <a:r>
              <a:rPr lang="en-US" dirty="0" smtClean="0"/>
              <a:t>Click to add presenter’s name</a:t>
            </a:r>
          </a:p>
          <a:p>
            <a:r>
              <a:rPr lang="en-US" dirty="0" smtClean="0"/>
              <a:t>Presenter’s email</a:t>
            </a:r>
          </a:p>
          <a:p>
            <a:r>
              <a:rPr lang="en-US" dirty="0" smtClean="0"/>
              <a:t>Presenter’s phone</a:t>
            </a:r>
            <a:endParaRPr lang="en-US" dirty="0"/>
          </a:p>
        </p:txBody>
      </p:sp>
      <p:sp>
        <p:nvSpPr>
          <p:cNvPr id="11" name="Rectangle 6"/>
          <p:cNvSpPr>
            <a:spLocks noChangeArrowheads="1"/>
          </p:cNvSpPr>
          <p:nvPr/>
        </p:nvSpPr>
        <p:spPr bwMode="auto">
          <a:xfrm>
            <a:off x="685800" y="5867400"/>
            <a:ext cx="7659688" cy="410980"/>
          </a:xfrm>
          <a:prstGeom prst="rect">
            <a:avLst/>
          </a:prstGeom>
          <a:noFill/>
          <a:ln w="9525">
            <a:noFill/>
            <a:miter lim="800000"/>
            <a:headEnd/>
            <a:tailEnd/>
          </a:ln>
          <a:effectLst/>
        </p:spPr>
        <p:txBody>
          <a:bodyPr wrap="square" lIns="91440" tIns="91440" rIns="91440" bIns="91440" anchor="b">
            <a:noAutofit/>
          </a:bodyPr>
          <a:lstStyle/>
          <a:p>
            <a:pPr marL="0" indent="0" algn="l">
              <a:lnSpc>
                <a:spcPct val="90000"/>
              </a:lnSpc>
              <a:buNone/>
            </a:pPr>
            <a:r>
              <a:rPr lang="en-US" sz="800" b="1" dirty="0" smtClean="0">
                <a:solidFill>
                  <a:schemeClr val="tx1"/>
                </a:solidFill>
                <a:latin typeface="Calibri" pitchFamily="34" charset="0"/>
              </a:rPr>
              <a:t>SYMANTEC PROPRIETARY/CONFIDENTIAL – INTERNAL USE ONLY</a:t>
            </a:r>
            <a:br>
              <a:rPr lang="en-US" sz="800" b="1" dirty="0" smtClean="0">
                <a:solidFill>
                  <a:schemeClr val="tx1"/>
                </a:solidFill>
                <a:latin typeface="Calibri" pitchFamily="34" charset="0"/>
              </a:rPr>
            </a:br>
            <a:r>
              <a:rPr lang="en-US" sz="800" b="0" dirty="0" smtClean="0">
                <a:solidFill>
                  <a:schemeClr val="tx1"/>
                </a:solidFill>
                <a:latin typeface="Calibri" pitchFamily="34" charset="0"/>
              </a:rPr>
              <a:t>Copyright © 2012 Symantec Corporation. All rights reserved.</a:t>
            </a:r>
          </a:p>
        </p:txBody>
      </p:sp>
      <p:grpSp>
        <p:nvGrpSpPr>
          <p:cNvPr id="27" name="그룹 26"/>
          <p:cNvGrpSpPr/>
          <p:nvPr userDrawn="1"/>
        </p:nvGrpSpPr>
        <p:grpSpPr>
          <a:xfrm>
            <a:off x="782442" y="782605"/>
            <a:ext cx="2205383" cy="623516"/>
            <a:chOff x="252623" y="980728"/>
            <a:chExt cx="1822630" cy="515303"/>
          </a:xfrm>
        </p:grpSpPr>
        <p:pic>
          <p:nvPicPr>
            <p:cNvPr id="2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5576" y="980728"/>
              <a:ext cx="1319677" cy="515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9" name="그룹 28"/>
            <p:cNvGrpSpPr/>
            <p:nvPr userDrawn="1"/>
          </p:nvGrpSpPr>
          <p:grpSpPr>
            <a:xfrm>
              <a:off x="252623" y="1024791"/>
              <a:ext cx="470818" cy="447114"/>
              <a:chOff x="-1518532" y="1916832"/>
              <a:chExt cx="834084" cy="792088"/>
            </a:xfrm>
          </p:grpSpPr>
          <p:sp>
            <p:nvSpPr>
              <p:cNvPr id="30" name="타원 29"/>
              <p:cNvSpPr/>
              <p:nvPr userDrawn="1"/>
            </p:nvSpPr>
            <p:spPr bwMode="auto">
              <a:xfrm>
                <a:off x="-1506540" y="1916832"/>
                <a:ext cx="792088" cy="792088"/>
              </a:xfrm>
              <a:prstGeom prst="ellipse">
                <a:avLst/>
              </a:prstGeom>
              <a:solidFill>
                <a:schemeClr val="tx1"/>
              </a:solid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altLang="ko-KR" sz="2400" i="0" u="none" strike="noStrike" cap="none" normalizeH="0" baseline="0" dirty="0" smtClean="0">
                    <a:ln>
                      <a:noFill/>
                    </a:ln>
                    <a:effectLst/>
                    <a:latin typeface="+mn-lt"/>
                  </a:rPr>
                  <a:t>o</a:t>
                </a:r>
                <a:endParaRPr kumimoji="0" lang="ko-KR" altLang="en-US" sz="2400" i="0" u="none" strike="noStrike" cap="none" normalizeH="0" baseline="0" dirty="0" err="1" smtClean="0">
                  <a:ln>
                    <a:noFill/>
                  </a:ln>
                  <a:effectLst/>
                  <a:latin typeface="+mn-lt"/>
                </a:endParaRPr>
              </a:p>
            </p:txBody>
          </p:sp>
          <p:pic>
            <p:nvPicPr>
              <p:cNvPr id="31" name="Picture 10" descr="C:\Users\임승한\Desktop\pen_stroke_sketch_doodle_lineart_151-128.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518532" y="1968213"/>
                <a:ext cx="834084" cy="689327"/>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pPr>
              <a:defRPr/>
            </a:pPr>
            <a:r>
              <a:rPr lang="it-IT" smtClean="0"/>
              <a:t>Internet Security Threat Report 2013 :: Volume 18</a:t>
            </a:r>
            <a:endParaRPr lang="en-US" dirty="0"/>
          </a:p>
        </p:txBody>
      </p:sp>
      <p:sp>
        <p:nvSpPr>
          <p:cNvPr id="7" name="Rectangle 6"/>
          <p:cNvSpPr>
            <a:spLocks noGrp="1" noChangeArrowheads="1"/>
          </p:cNvSpPr>
          <p:nvPr>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spTree>
    <p:extLst>
      <p:ext uri="{BB962C8B-B14F-4D97-AF65-F5344CB8AC3E}">
        <p14:creationId xmlns:p14="http://schemas.microsoft.com/office/powerpoint/2010/main" val="29553658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add title</a:t>
            </a:r>
            <a:endParaRPr lang="en-US" dirty="0"/>
          </a:p>
        </p:txBody>
      </p:sp>
      <p:sp>
        <p:nvSpPr>
          <p:cNvPr id="3" name="Content Placeholder 2"/>
          <p:cNvSpPr>
            <a:spLocks noGrp="1"/>
          </p:cNvSpPr>
          <p:nvPr>
            <p:ph idx="1" hasCustomPrompt="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ftr" sz="quarter" idx="10"/>
          </p:nvPr>
        </p:nvSpPr>
        <p:spPr>
          <a:ln/>
        </p:spPr>
        <p:txBody>
          <a:bodyPr/>
          <a:lstStyle>
            <a:lvl1pPr>
              <a:defRPr>
                <a:solidFill>
                  <a:schemeClr val="bg2">
                    <a:lumMod val="95000"/>
                    <a:lumOff val="5000"/>
                  </a:schemeClr>
                </a:solidFill>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add title</a:t>
            </a:r>
            <a:endParaRPr lang="en-US" dirty="0"/>
          </a:p>
        </p:txBody>
      </p:sp>
      <p:sp>
        <p:nvSpPr>
          <p:cNvPr id="3" name="Content Placeholder 2"/>
          <p:cNvSpPr>
            <a:spLocks noGrp="1"/>
          </p:cNvSpPr>
          <p:nvPr>
            <p:ph idx="1" hasCustomPrompt="1"/>
          </p:nvPr>
        </p:nvSpPr>
        <p:spPr>
          <a:xfrm>
            <a:off x="381000" y="1600200"/>
            <a:ext cx="8382000" cy="45720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
        <p:nvSpPr>
          <p:cNvPr id="7" name="Text Placeholder 6"/>
          <p:cNvSpPr>
            <a:spLocks noGrp="1"/>
          </p:cNvSpPr>
          <p:nvPr>
            <p:ph type="body" sz="quarter" idx="12" hasCustomPrompt="1"/>
          </p:nvPr>
        </p:nvSpPr>
        <p:spPr>
          <a:xfrm>
            <a:off x="381000" y="1088136"/>
            <a:ext cx="8382000" cy="403485"/>
          </a:xfrm>
          <a:noFill/>
          <a:ln w="9525">
            <a:noFill/>
            <a:miter lim="800000"/>
            <a:headEnd/>
            <a:tailEnd/>
          </a:ln>
        </p:spPr>
        <p:txBody>
          <a:bodyPr vert="horz" wrap="square" lIns="91419" tIns="45710" rIns="91419" bIns="45710" numCol="1" anchor="t" anchorCtr="0" compatLnSpc="1">
            <a:prstTxWarp prst="textNoShape">
              <a:avLst/>
            </a:prstTxWarp>
          </a:bodyPr>
          <a:lstStyle>
            <a:lvl1pPr>
              <a:buNone/>
              <a:defRPr lang="en-US" sz="2400" b="1" dirty="0">
                <a:solidFill>
                  <a:schemeClr val="tx2"/>
                </a:solidFill>
                <a:latin typeface="+mj-lt"/>
                <a:ea typeface="+mn-ea"/>
                <a:cs typeface="+mn-cs"/>
              </a:defRPr>
            </a:lvl1pPr>
            <a:lvl2pPr>
              <a:buNone/>
              <a:defRPr/>
            </a:lvl2pPr>
            <a:lvl3pPr>
              <a:buNone/>
              <a:defRPr/>
            </a:lvl3pPr>
            <a:lvl4pPr>
              <a:buNone/>
              <a:defRPr/>
            </a:lvl4pPr>
            <a:lvl5pPr>
              <a:buNone/>
              <a:defRPr/>
            </a:lvl5pPr>
          </a:lstStyle>
          <a:p>
            <a:pPr marL="233310" lvl="0" indent="-233310" algn="l" rtl="0" eaLnBrk="1" fontAlgn="base" hangingPunct="1">
              <a:lnSpc>
                <a:spcPct val="90000"/>
              </a:lnSpc>
              <a:spcBef>
                <a:spcPct val="0"/>
              </a:spcBef>
              <a:spcAft>
                <a:spcPts val="1200"/>
              </a:spcAft>
              <a:buClr>
                <a:schemeClr val="bg2">
                  <a:lumMod val="50000"/>
                </a:schemeClr>
              </a:buClr>
              <a:buNone/>
            </a:pPr>
            <a:r>
              <a:rPr lang="en-US" dirty="0" smtClean="0"/>
              <a:t>Click to add subtitle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add title</a:t>
            </a:r>
            <a:endParaRPr lang="en-US" dirty="0"/>
          </a:p>
        </p:txBody>
      </p:sp>
      <p:sp>
        <p:nvSpPr>
          <p:cNvPr id="3" name="Content Placeholder 2"/>
          <p:cNvSpPr>
            <a:spLocks noGrp="1"/>
          </p:cNvSpPr>
          <p:nvPr>
            <p:ph idx="1" hasCustomPrompt="1"/>
          </p:nvPr>
        </p:nvSpPr>
        <p:spPr>
          <a:xfrm>
            <a:off x="381000" y="1673352"/>
            <a:ext cx="4076700" cy="4498848"/>
          </a:xfrm>
        </p:spPr>
        <p:txBody>
          <a:bodyPr>
            <a:normAutofit/>
          </a:bodyPr>
          <a:lstStyle>
            <a:lvl1pPr>
              <a:defRPr/>
            </a:lvl1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Presentation Identifier Goes Here</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446C9BED-6FD4-4BA4-B6B0-4A26058AC9EF}" type="slidenum">
              <a:rPr lang="en-US" smtClean="0"/>
              <a:pPr>
                <a:defRPr/>
              </a:pPr>
              <a:t>‹#›</a:t>
            </a:fld>
            <a:endParaRPr lang="en-US" dirty="0"/>
          </a:p>
        </p:txBody>
      </p:sp>
      <p:sp>
        <p:nvSpPr>
          <p:cNvPr id="6" name="Content Placeholder 2"/>
          <p:cNvSpPr>
            <a:spLocks noGrp="1"/>
          </p:cNvSpPr>
          <p:nvPr>
            <p:ph idx="12" hasCustomPrompt="1"/>
          </p:nvPr>
        </p:nvSpPr>
        <p:spPr>
          <a:xfrm>
            <a:off x="4701540" y="1673352"/>
            <a:ext cx="4061460" cy="4498848"/>
          </a:xfrm>
        </p:spPr>
        <p:txBody>
          <a:bodyPr>
            <a:normAutofit/>
          </a:bodyPr>
          <a:lstStyle>
            <a:lvl1pPr>
              <a:defRPr/>
            </a:lvl1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hasCustomPrompt="1"/>
          </p:nvPr>
        </p:nvSpPr>
        <p:spPr>
          <a:xfrm>
            <a:off x="381000" y="1216152"/>
            <a:ext cx="4093564" cy="403485"/>
          </a:xfrm>
        </p:spPr>
        <p:txBody>
          <a:bodyPr/>
          <a:lstStyle>
            <a:lvl1pPr>
              <a:buNone/>
              <a:defRPr b="1">
                <a:solidFill>
                  <a:schemeClr val="tx1"/>
                </a:solidFill>
                <a:latin typeface="+mj-lt"/>
              </a:defRPr>
            </a:lvl1pPr>
            <a:lvl2pPr>
              <a:buNone/>
              <a:defRPr/>
            </a:lvl2pPr>
            <a:lvl3pPr>
              <a:buNone/>
              <a:defRPr/>
            </a:lvl3pPr>
            <a:lvl4pPr>
              <a:buNone/>
              <a:defRPr/>
            </a:lvl4pPr>
            <a:lvl5pPr>
              <a:buNone/>
              <a:defRPr/>
            </a:lvl5pPr>
          </a:lstStyle>
          <a:p>
            <a:pPr lvl="0"/>
            <a:r>
              <a:rPr lang="en-US" dirty="0" smtClean="0"/>
              <a:t>Click to add heading</a:t>
            </a:r>
            <a:endParaRPr lang="en-US" dirty="0"/>
          </a:p>
        </p:txBody>
      </p:sp>
      <p:sp>
        <p:nvSpPr>
          <p:cNvPr id="8" name="Text Placeholder 6"/>
          <p:cNvSpPr>
            <a:spLocks noGrp="1"/>
          </p:cNvSpPr>
          <p:nvPr>
            <p:ph type="body" sz="quarter" idx="14" hasCustomPrompt="1"/>
          </p:nvPr>
        </p:nvSpPr>
        <p:spPr>
          <a:xfrm>
            <a:off x="4701540" y="1216152"/>
            <a:ext cx="4061460" cy="403485"/>
          </a:xfrm>
        </p:spPr>
        <p:txBody>
          <a:bodyPr/>
          <a:lstStyle>
            <a:lvl1pPr>
              <a:buNone/>
              <a:defRPr b="1">
                <a:solidFill>
                  <a:schemeClr val="tx1"/>
                </a:solidFill>
                <a:latin typeface="+mj-lt"/>
              </a:defRPr>
            </a:lvl1pPr>
            <a:lvl2pPr>
              <a:buNone/>
              <a:defRPr/>
            </a:lvl2pPr>
            <a:lvl3pPr>
              <a:buNone/>
              <a:defRPr/>
            </a:lvl3pPr>
            <a:lvl4pPr>
              <a:buNone/>
              <a:defRPr/>
            </a:lvl4pPr>
            <a:lvl5pPr>
              <a:buNone/>
              <a:defRPr/>
            </a:lvl5pPr>
          </a:lstStyle>
          <a:p>
            <a:pPr lvl="0"/>
            <a:r>
              <a:rPr lang="en-US" dirty="0" smtClean="0"/>
              <a:t>Click to add heading</a:t>
            </a:r>
            <a:endParaRPr lang="en-US" dirty="0"/>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ransition">
    <p:spTree>
      <p:nvGrpSpPr>
        <p:cNvPr id="1" name=""/>
        <p:cNvGrpSpPr/>
        <p:nvPr/>
      </p:nvGrpSpPr>
      <p:grpSpPr>
        <a:xfrm>
          <a:off x="0" y="0"/>
          <a:ext cx="0" cy="0"/>
          <a:chOff x="0" y="0"/>
          <a:chExt cx="0" cy="0"/>
        </a:xfrm>
      </p:grpSpPr>
      <p:grpSp>
        <p:nvGrpSpPr>
          <p:cNvPr id="14" name="Group 13"/>
          <p:cNvGrpSpPr/>
          <p:nvPr/>
        </p:nvGrpSpPr>
        <p:grpSpPr>
          <a:xfrm>
            <a:off x="227016" y="6323678"/>
            <a:ext cx="8691370" cy="301752"/>
            <a:chOff x="227016" y="6323678"/>
            <a:chExt cx="8691370" cy="301752"/>
          </a:xfrm>
        </p:grpSpPr>
        <p:sp>
          <p:nvSpPr>
            <p:cNvPr id="16" name="Round Same Side Corner Rectangle 15"/>
            <p:cNvSpPr/>
            <p:nvPr/>
          </p:nvSpPr>
          <p:spPr bwMode="auto">
            <a:xfrm rot="16200000">
              <a:off x="3391634" y="3159060"/>
              <a:ext cx="301752" cy="6630987"/>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7" name="Round Same Side Corner Rectangle 16"/>
            <p:cNvSpPr/>
            <p:nvPr/>
          </p:nvSpPr>
          <p:spPr bwMode="auto">
            <a:xfrm rot="5400000">
              <a:off x="8499317" y="6206360"/>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grpSp>
      <p:sp>
        <p:nvSpPr>
          <p:cNvPr id="3075" name="Rectangle 3"/>
          <p:cNvSpPr>
            <a:spLocks noGrp="1" noChangeArrowheads="1"/>
          </p:cNvSpPr>
          <p:nvPr>
            <p:ph type="ctrTitle" hasCustomPrompt="1"/>
          </p:nvPr>
        </p:nvSpPr>
        <p:spPr bwMode="black">
          <a:xfrm>
            <a:off x="685800" y="3810000"/>
            <a:ext cx="7772400" cy="914400"/>
          </a:xfrm>
        </p:spPr>
        <p:txBody>
          <a:bodyPr/>
          <a:lstStyle>
            <a:lvl1pPr>
              <a:defRPr sz="3400" baseline="0">
                <a:solidFill>
                  <a:schemeClr val="tx1"/>
                </a:solidFill>
              </a:defRPr>
            </a:lvl1pPr>
          </a:lstStyle>
          <a:p>
            <a:r>
              <a:rPr lang="en-US" dirty="0" smtClean="0"/>
              <a:t>Click to add transition statement here</a:t>
            </a:r>
            <a:endParaRPr lang="en-US" dirty="0"/>
          </a:p>
        </p:txBody>
      </p:sp>
      <p:sp>
        <p:nvSpPr>
          <p:cNvPr id="9" name="Rectangle 5"/>
          <p:cNvSpPr>
            <a:spLocks noGrp="1" noChangeArrowheads="1"/>
          </p:cNvSpPr>
          <p:nvPr>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95000"/>
                    <a:lumOff val="5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1" name="Rectangle 6"/>
          <p:cNvSpPr>
            <a:spLocks noGrp="1" noChangeArrowheads="1"/>
          </p:cNvSpPr>
          <p:nvPr>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sp>
        <p:nvSpPr>
          <p:cNvPr id="15" name="Rectangle 4"/>
          <p:cNvSpPr>
            <a:spLocks noGrp="1" noChangeArrowheads="1"/>
          </p:cNvSpPr>
          <p:nvPr>
            <p:ph type="subTitle" idx="1" hasCustomPrompt="1"/>
          </p:nvPr>
        </p:nvSpPr>
        <p:spPr bwMode="black">
          <a:xfrm>
            <a:off x="685799" y="5029200"/>
            <a:ext cx="7772400" cy="381000"/>
          </a:xfrm>
          <a:noFill/>
          <a:ln w="9525">
            <a:noFill/>
            <a:miter lim="800000"/>
            <a:headEnd/>
            <a:tailEnd/>
          </a:ln>
        </p:spPr>
        <p:txBody>
          <a:bodyPr vert="horz" wrap="square" lIns="91419" tIns="45710" rIns="91419" bIns="45710" numCol="1" anchor="t" anchorCtr="0" compatLnSpc="1">
            <a:prstTxWarp prst="textNoShape">
              <a:avLst/>
            </a:prstTxWarp>
          </a:bodyPr>
          <a:lstStyle>
            <a:lvl1pPr marL="0" indent="0">
              <a:buFontTx/>
              <a:buNone/>
              <a:defRPr lang="en-US" sz="2400" b="1" dirty="0">
                <a:solidFill>
                  <a:schemeClr val="tx2"/>
                </a:solidFill>
                <a:latin typeface="+mj-lt"/>
                <a:ea typeface="+mn-ea"/>
                <a:cs typeface="+mn-cs"/>
              </a:defRPr>
            </a:lvl1pPr>
          </a:lstStyle>
          <a:p>
            <a:pPr marL="233310" lvl="0" indent="-233310" algn="l" rtl="0" eaLnBrk="1" fontAlgn="base" hangingPunct="1">
              <a:lnSpc>
                <a:spcPct val="90000"/>
              </a:lnSpc>
              <a:spcBef>
                <a:spcPct val="0"/>
              </a:spcBef>
              <a:spcAft>
                <a:spcPts val="1200"/>
              </a:spcAft>
              <a:buClr>
                <a:schemeClr val="bg2">
                  <a:lumMod val="50000"/>
                </a:schemeClr>
              </a:buClr>
              <a:buNone/>
            </a:pPr>
            <a:r>
              <a:rPr lang="en-US" dirty="0" smtClean="0"/>
              <a:t>Click to add subtitle here</a:t>
            </a:r>
            <a:endParaRPr lang="en-US" dirty="0"/>
          </a:p>
        </p:txBody>
      </p:sp>
      <p:pic>
        <p:nvPicPr>
          <p:cNvPr id="2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24923" y="6282205"/>
            <a:ext cx="991493" cy="387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타원 23"/>
          <p:cNvSpPr/>
          <p:nvPr userDrawn="1"/>
        </p:nvSpPr>
        <p:spPr bwMode="auto">
          <a:xfrm>
            <a:off x="6952133" y="6316122"/>
            <a:ext cx="335922" cy="335924"/>
          </a:xfrm>
          <a:prstGeom prst="ellipse">
            <a:avLst/>
          </a:prstGeom>
          <a:solidFill>
            <a:schemeClr val="tx1"/>
          </a:solid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altLang="ko-KR" sz="2400" i="0" u="none" strike="noStrike" cap="none" normalizeH="0" baseline="0" dirty="0" smtClean="0">
                <a:ln>
                  <a:noFill/>
                </a:ln>
                <a:effectLst/>
                <a:latin typeface="+mn-lt"/>
              </a:rPr>
              <a:t>o</a:t>
            </a:r>
            <a:endParaRPr kumimoji="0" lang="ko-KR" altLang="en-US" sz="2400" i="0" u="none" strike="noStrike" cap="none" normalizeH="0" baseline="0" dirty="0" err="1" smtClean="0">
              <a:ln>
                <a:noFill/>
              </a:ln>
              <a:effectLst/>
              <a:latin typeface="+mn-lt"/>
            </a:endParaRPr>
          </a:p>
        </p:txBody>
      </p:sp>
      <p:pic>
        <p:nvPicPr>
          <p:cNvPr id="18" name="Picture 2" descr="C:\Users\임승한\Desktop\part-hand-human-cartoon-down-thumb-finger-bod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15834" y="6316982"/>
            <a:ext cx="208520" cy="3494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ransition with Background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3665" name="Picture 1"/>
          <p:cNvPicPr>
            <a:picLocks noChangeAspect="1" noChangeArrowheads="1"/>
          </p:cNvPicPr>
          <p:nvPr/>
        </p:nvPicPr>
        <p:blipFill>
          <a:blip r:embed="rId3" cstate="screen"/>
          <a:srcRect/>
          <a:stretch>
            <a:fillRect/>
          </a:stretch>
        </p:blipFill>
        <p:spPr bwMode="hidden">
          <a:xfrm>
            <a:off x="-6350" y="5300662"/>
            <a:ext cx="9156700" cy="1566863"/>
          </a:xfrm>
          <a:prstGeom prst="rect">
            <a:avLst/>
          </a:prstGeom>
          <a:noFill/>
          <a:ln w="9525">
            <a:noFill/>
            <a:miter lim="800000"/>
            <a:headEnd/>
            <a:tailEnd/>
          </a:ln>
          <a:effectLst/>
        </p:spPr>
      </p:pic>
      <p:sp>
        <p:nvSpPr>
          <p:cNvPr id="9" name="Round Same Side Corner Rectangle 8"/>
          <p:cNvSpPr/>
          <p:nvPr/>
        </p:nvSpPr>
        <p:spPr bwMode="auto">
          <a:xfrm rot="16200000">
            <a:off x="3391634" y="3159060"/>
            <a:ext cx="301752" cy="6630987"/>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4" name="Round Same Side Corner Rectangle 13"/>
          <p:cNvSpPr/>
          <p:nvPr/>
        </p:nvSpPr>
        <p:spPr bwMode="auto">
          <a:xfrm rot="5400000">
            <a:off x="8499317" y="6206360"/>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2" name="Title 1"/>
          <p:cNvSpPr>
            <a:spLocks noGrp="1"/>
          </p:cNvSpPr>
          <p:nvPr>
            <p:ph type="title" hasCustomPrompt="1"/>
          </p:nvPr>
        </p:nvSpPr>
        <p:spPr>
          <a:xfrm>
            <a:off x="381000" y="5334000"/>
            <a:ext cx="8382000" cy="838200"/>
          </a:xfrm>
        </p:spPr>
        <p:txBody>
          <a:bodyPr/>
          <a:lstStyle>
            <a:lvl1pPr>
              <a:defRPr sz="2400">
                <a:solidFill>
                  <a:schemeClr val="tx1"/>
                </a:solidFill>
              </a:defRPr>
            </a:lvl1pPr>
          </a:lstStyle>
          <a:p>
            <a:r>
              <a:rPr lang="en-US" dirty="0" smtClean="0"/>
              <a:t>Click to add transition statement here</a:t>
            </a:r>
            <a:endParaRPr lang="en-US" dirty="0"/>
          </a:p>
        </p:txBody>
      </p:sp>
      <p:sp>
        <p:nvSpPr>
          <p:cNvPr id="11" name="Rectangle 5"/>
          <p:cNvSpPr>
            <a:spLocks noGrp="1" noChangeArrowheads="1"/>
          </p:cNvSpPr>
          <p:nvPr>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95000"/>
                    <a:lumOff val="5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2" name="Rectangle 6"/>
          <p:cNvSpPr>
            <a:spLocks noGrp="1" noChangeArrowheads="1"/>
          </p:cNvSpPr>
          <p:nvPr>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pic>
        <p:nvPicPr>
          <p:cNvPr id="2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4923" y="6282205"/>
            <a:ext cx="991493" cy="387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타원 21"/>
          <p:cNvSpPr/>
          <p:nvPr userDrawn="1"/>
        </p:nvSpPr>
        <p:spPr bwMode="auto">
          <a:xfrm>
            <a:off x="6952132" y="6315310"/>
            <a:ext cx="335923" cy="335924"/>
          </a:xfrm>
          <a:prstGeom prst="ellipse">
            <a:avLst/>
          </a:prstGeom>
          <a:solidFill>
            <a:schemeClr val="tx1"/>
          </a:solid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altLang="ko-KR" sz="2400" i="0" u="none" strike="noStrike" cap="none" normalizeH="0" baseline="0" dirty="0" smtClean="0">
                <a:ln>
                  <a:noFill/>
                </a:ln>
                <a:effectLst/>
                <a:latin typeface="+mn-lt"/>
              </a:rPr>
              <a:t>o</a:t>
            </a:r>
            <a:endParaRPr kumimoji="0" lang="ko-KR" altLang="en-US" sz="2400" i="0" u="none" strike="noStrike" cap="none" normalizeH="0" baseline="0" dirty="0" err="1" smtClean="0">
              <a:ln>
                <a:noFill/>
              </a:ln>
              <a:effectLst/>
              <a:latin typeface="+mn-lt"/>
            </a:endParaRPr>
          </a:p>
        </p:txBody>
      </p:sp>
      <p:pic>
        <p:nvPicPr>
          <p:cNvPr id="13" name="Picture 2" descr="C:\Users\임승한\Desktop\part-hand-human-cartoon-down-thumb-finger-body.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015834" y="6316982"/>
            <a:ext cx="208520" cy="3494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idx="12"/>
          </p:nvPr>
        </p:nvSpPr>
        <p:spPr>
          <a:xfrm>
            <a:off x="380999" y="1216151"/>
            <a:ext cx="8382001" cy="4956048"/>
          </a:xfrm>
        </p:spPr>
        <p:txBody>
          <a:bodyPr/>
          <a:lstStyle/>
          <a:p>
            <a:pPr lvl="0"/>
            <a:r>
              <a:rPr lang="en-US" noProof="0" smtClean="0"/>
              <a:t>Click icon to add chart</a:t>
            </a:r>
          </a:p>
        </p:txBody>
      </p:sp>
      <p:sp>
        <p:nvSpPr>
          <p:cNvPr id="2" name="Title 1"/>
          <p:cNvSpPr>
            <a:spLocks noGrp="1"/>
          </p:cNvSpPr>
          <p:nvPr>
            <p:ph type="title" hasCustomPrompt="1"/>
          </p:nvPr>
        </p:nvSpPr>
        <p:spPr/>
        <p:txBody>
          <a:bodyPr/>
          <a:lstStyle>
            <a:lvl1pPr>
              <a:defRPr/>
            </a:lvl1pPr>
          </a:lstStyle>
          <a:p>
            <a:r>
              <a:rPr lang="en-US" dirty="0" smtClean="0"/>
              <a:t>Click to add title</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hart with Subtitle">
    <p:spTree>
      <p:nvGrpSpPr>
        <p:cNvPr id="1" name=""/>
        <p:cNvGrpSpPr/>
        <p:nvPr/>
      </p:nvGrpSpPr>
      <p:grpSpPr>
        <a:xfrm>
          <a:off x="0" y="0"/>
          <a:ext cx="0" cy="0"/>
          <a:chOff x="0" y="0"/>
          <a:chExt cx="0" cy="0"/>
        </a:xfrm>
      </p:grpSpPr>
      <p:sp>
        <p:nvSpPr>
          <p:cNvPr id="6" name="Chart Placeholder 2"/>
          <p:cNvSpPr>
            <a:spLocks noGrp="1"/>
          </p:cNvSpPr>
          <p:nvPr>
            <p:ph type="chart" idx="12"/>
          </p:nvPr>
        </p:nvSpPr>
        <p:spPr>
          <a:xfrm>
            <a:off x="384048" y="1600200"/>
            <a:ext cx="8382001" cy="4572000"/>
          </a:xfrm>
        </p:spPr>
        <p:txBody>
          <a:bodyPr/>
          <a:lstStyle/>
          <a:p>
            <a:pPr lvl="0"/>
            <a:r>
              <a:rPr lang="en-US" noProof="0" smtClean="0"/>
              <a:t>Click icon to add chart</a:t>
            </a:r>
            <a:endParaRPr lang="en-US" noProof="0" dirty="0" smtClean="0"/>
          </a:p>
        </p:txBody>
      </p:sp>
      <p:sp>
        <p:nvSpPr>
          <p:cNvPr id="2" name="Title 1"/>
          <p:cNvSpPr>
            <a:spLocks noGrp="1"/>
          </p:cNvSpPr>
          <p:nvPr>
            <p:ph type="title" hasCustomPrompt="1"/>
          </p:nvPr>
        </p:nvSpPr>
        <p:spPr/>
        <p:txBody>
          <a:bodyPr/>
          <a:lstStyle>
            <a:lvl1pPr>
              <a:defRPr/>
            </a:lvl1pPr>
          </a:lstStyle>
          <a:p>
            <a:r>
              <a:rPr lang="en-US" dirty="0" smtClean="0"/>
              <a:t>Click to add title</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
        <p:nvSpPr>
          <p:cNvPr id="7" name="Text Placeholder 6"/>
          <p:cNvSpPr>
            <a:spLocks noGrp="1"/>
          </p:cNvSpPr>
          <p:nvPr>
            <p:ph type="body" sz="quarter" idx="13" hasCustomPrompt="1"/>
          </p:nvPr>
        </p:nvSpPr>
        <p:spPr>
          <a:xfrm>
            <a:off x="381000" y="1088136"/>
            <a:ext cx="8382000" cy="403485"/>
          </a:xfrm>
          <a:noFill/>
          <a:ln w="9525">
            <a:noFill/>
            <a:miter lim="800000"/>
            <a:headEnd/>
            <a:tailEnd/>
          </a:ln>
        </p:spPr>
        <p:txBody>
          <a:bodyPr vert="horz" wrap="square" lIns="91419" tIns="45710" rIns="91419" bIns="45710" numCol="1" anchor="t" anchorCtr="0" compatLnSpc="1">
            <a:prstTxWarp prst="textNoShape">
              <a:avLst/>
            </a:prstTxWarp>
          </a:bodyPr>
          <a:lstStyle>
            <a:lvl1pPr>
              <a:buNone/>
              <a:defRPr lang="en-US" sz="2400" b="1" dirty="0">
                <a:solidFill>
                  <a:schemeClr val="tx2"/>
                </a:solidFill>
                <a:latin typeface="+mj-lt"/>
                <a:ea typeface="+mn-ea"/>
                <a:cs typeface="+mn-cs"/>
              </a:defRPr>
            </a:lvl1pPr>
            <a:lvl2pPr>
              <a:buNone/>
              <a:defRPr/>
            </a:lvl2pPr>
            <a:lvl3pPr>
              <a:buNone/>
              <a:defRPr/>
            </a:lvl3pPr>
            <a:lvl4pPr>
              <a:buNone/>
              <a:defRPr/>
            </a:lvl4pPr>
            <a:lvl5pPr>
              <a:buNone/>
              <a:defRPr/>
            </a:lvl5pPr>
          </a:lstStyle>
          <a:p>
            <a:pPr marL="233310" lvl="0" indent="-233310" algn="l" rtl="0" eaLnBrk="1" fontAlgn="base" hangingPunct="1">
              <a:lnSpc>
                <a:spcPct val="90000"/>
              </a:lnSpc>
              <a:spcBef>
                <a:spcPct val="0"/>
              </a:spcBef>
              <a:spcAft>
                <a:spcPts val="1200"/>
              </a:spcAft>
              <a:buClr>
                <a:schemeClr val="bg2">
                  <a:lumMod val="50000"/>
                </a:schemeClr>
              </a:buClr>
              <a:buNone/>
            </a:pPr>
            <a:r>
              <a:rPr lang="en-US" dirty="0" smtClean="0"/>
              <a:t>Click to add subtitle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8" name="Table Placeholder 7"/>
          <p:cNvSpPr>
            <a:spLocks noGrp="1"/>
          </p:cNvSpPr>
          <p:nvPr>
            <p:ph type="tbl" sz="quarter" idx="13"/>
          </p:nvPr>
        </p:nvSpPr>
        <p:spPr bwMode="invGray">
          <a:solidFill>
            <a:schemeClr val="bg1"/>
          </a:solidFill>
        </p:spPr>
        <p:txBody>
          <a:bodyPr/>
          <a:lstStyle>
            <a:lvl1pPr>
              <a:defRPr>
                <a:solidFill>
                  <a:schemeClr val="tx1"/>
                </a:solidFill>
              </a:defRPr>
            </a:lvl1pPr>
          </a:lstStyle>
          <a:p>
            <a:r>
              <a:rPr lang="en-US" smtClean="0"/>
              <a:t>Click icon to add table</a:t>
            </a:r>
            <a:endParaRPr lang="en-US"/>
          </a:p>
        </p:txBody>
      </p:sp>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add title</a:t>
            </a:r>
            <a:endParaRPr lang="en-US" dirty="0"/>
          </a:p>
        </p:txBody>
      </p:sp>
      <p:sp>
        <p:nvSpPr>
          <p:cNvPr id="4" name="Rectangle 5"/>
          <p:cNvSpPr>
            <a:spLocks noGrp="1" noChangeArrowheads="1"/>
          </p:cNvSpPr>
          <p:nvPr>
            <p:ph type="ftr" sz="quarter" idx="10"/>
          </p:nvPr>
        </p:nvSpPr>
        <p:spPr>
          <a:ln/>
        </p:spPr>
        <p:txBody>
          <a:bodyPr/>
          <a:lstStyle>
            <a:lvl1pPr>
              <a:defRPr>
                <a:solidFill>
                  <a:schemeClr val="bg2">
                    <a:lumMod val="95000"/>
                    <a:lumOff val="5000"/>
                  </a:schemeClr>
                </a:solidFill>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1" name="Round Same Side Corner Rectangle 10"/>
          <p:cNvSpPr/>
          <p:nvPr/>
        </p:nvSpPr>
        <p:spPr bwMode="auto">
          <a:xfrm rot="16200000">
            <a:off x="3391634" y="3159060"/>
            <a:ext cx="301752" cy="6630987"/>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3" name="Round Same Side Corner Rectangle 12"/>
          <p:cNvSpPr/>
          <p:nvPr/>
        </p:nvSpPr>
        <p:spPr bwMode="auto">
          <a:xfrm rot="5400000">
            <a:off x="8499317" y="6206360"/>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2293" name="Rectangle 2"/>
          <p:cNvSpPr>
            <a:spLocks noGrp="1" noChangeArrowheads="1"/>
          </p:cNvSpPr>
          <p:nvPr>
            <p:ph type="title"/>
          </p:nvPr>
        </p:nvSpPr>
        <p:spPr bwMode="black">
          <a:xfrm>
            <a:off x="381000" y="246888"/>
            <a:ext cx="8382000"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p>
            <a:pPr lvl="0"/>
            <a:r>
              <a:rPr lang="en-US" dirty="0" smtClean="0"/>
              <a:t>Click to add title</a:t>
            </a:r>
            <a:br>
              <a:rPr lang="en-US" dirty="0" smtClean="0"/>
            </a:br>
            <a:r>
              <a:rPr lang="en-US" dirty="0" smtClean="0"/>
              <a:t>two-line title wraps upward</a:t>
            </a:r>
          </a:p>
        </p:txBody>
      </p:sp>
      <p:sp>
        <p:nvSpPr>
          <p:cNvPr id="12294" name="Rectangle 3"/>
          <p:cNvSpPr>
            <a:spLocks noGrp="1" noChangeArrowheads="1"/>
          </p:cNvSpPr>
          <p:nvPr>
            <p:ph type="body" idx="1"/>
          </p:nvPr>
        </p:nvSpPr>
        <p:spPr bwMode="auto">
          <a:xfrm>
            <a:off x="381000" y="1216152"/>
            <a:ext cx="8382000" cy="4956048"/>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9" name="Rectangle 5"/>
          <p:cNvSpPr>
            <a:spLocks noGrp="1" noChangeArrowheads="1"/>
          </p:cNvSpPr>
          <p:nvPr>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95000"/>
                    <a:lumOff val="5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030" name="Rectangle 6"/>
          <p:cNvSpPr>
            <a:spLocks noGrp="1" noChangeArrowheads="1"/>
          </p:cNvSpPr>
          <p:nvPr>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grpSp>
        <p:nvGrpSpPr>
          <p:cNvPr id="18" name="그룹 17"/>
          <p:cNvGrpSpPr/>
          <p:nvPr userDrawn="1"/>
        </p:nvGrpSpPr>
        <p:grpSpPr>
          <a:xfrm>
            <a:off x="6952133" y="6282205"/>
            <a:ext cx="1364283" cy="387155"/>
            <a:chOff x="259393" y="980728"/>
            <a:chExt cx="1815860" cy="515303"/>
          </a:xfrm>
        </p:grpSpPr>
        <p:pic>
          <p:nvPicPr>
            <p:cNvPr id="19" name="Picture 2"/>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755576" y="980728"/>
              <a:ext cx="1319677" cy="515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타원 20"/>
            <p:cNvSpPr/>
            <p:nvPr userDrawn="1"/>
          </p:nvSpPr>
          <p:spPr bwMode="auto">
            <a:xfrm>
              <a:off x="259393" y="1024791"/>
              <a:ext cx="447112" cy="447115"/>
            </a:xfrm>
            <a:prstGeom prst="ellipse">
              <a:avLst/>
            </a:prstGeom>
            <a:solidFill>
              <a:schemeClr val="tx1"/>
            </a:solid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altLang="ko-KR" sz="2400" i="0" u="none" strike="noStrike" cap="none" normalizeH="0" baseline="0" dirty="0" smtClean="0">
                  <a:ln>
                    <a:noFill/>
                  </a:ln>
                  <a:effectLst/>
                  <a:latin typeface="+mn-lt"/>
                </a:rPr>
                <a:t>o</a:t>
              </a:r>
              <a:endParaRPr kumimoji="0" lang="ko-KR" altLang="en-US" sz="2400" i="0" u="none" strike="noStrike" cap="none" normalizeH="0" baseline="0" dirty="0" err="1" smtClean="0">
                <a:ln>
                  <a:noFill/>
                </a:ln>
                <a:effectLst/>
                <a:latin typeface="+mn-lt"/>
              </a:endParaRPr>
            </a:p>
          </p:txBody>
        </p:sp>
      </p:grpSp>
      <p:pic>
        <p:nvPicPr>
          <p:cNvPr id="14" name="Picture 2" descr="C:\Users\임승한\Desktop\part-hand-human-cartoon-down-thumb-finger-body.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7015834" y="6316982"/>
            <a:ext cx="208520" cy="349445"/>
          </a:xfrm>
          <a:prstGeom prst="rect">
            <a:avLst/>
          </a:prstGeom>
          <a:noFill/>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Lst>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p:titleStyle>
    <p:body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맑은 고딕" pitchFamily="50" charset="-127"/>
          <a:ea typeface="맑은 고딕" pitchFamily="50" charset="-127"/>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맑은 고딕" pitchFamily="50" charset="-127"/>
          <a:ea typeface="맑은 고딕" pitchFamily="50" charset="-127"/>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맑은 고딕" pitchFamily="50" charset="-127"/>
          <a:ea typeface="맑은 고딕" pitchFamily="50" charset="-127"/>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맑은 고딕" pitchFamily="50" charset="-127"/>
          <a:ea typeface="맑은 고딕" pitchFamily="50" charset="-127"/>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맑은 고딕" pitchFamily="50" charset="-127"/>
          <a:ea typeface="맑은 고딕" pitchFamily="50" charset="-127"/>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p:bodyStyle>
    <p:otherStyle>
      <a:defPPr>
        <a:defRPr lang="en-US"/>
      </a:defPPr>
      <a:lvl1pPr marL="0" algn="l" defTabSz="914192" rtl="0" eaLnBrk="1" latinLnBrk="0" hangingPunct="1">
        <a:defRPr sz="1800" kern="1200">
          <a:solidFill>
            <a:schemeClr val="tx1"/>
          </a:solidFill>
          <a:latin typeface="+mn-lt"/>
          <a:ea typeface="+mn-ea"/>
          <a:cs typeface="+mn-cs"/>
        </a:defRPr>
      </a:lvl1pPr>
      <a:lvl2pPr marL="457096" algn="l" defTabSz="914192" rtl="0" eaLnBrk="1" latinLnBrk="0" hangingPunct="1">
        <a:defRPr sz="1800" kern="1200">
          <a:solidFill>
            <a:schemeClr val="tx1"/>
          </a:solidFill>
          <a:latin typeface="+mn-lt"/>
          <a:ea typeface="+mn-ea"/>
          <a:cs typeface="+mn-cs"/>
        </a:defRPr>
      </a:lvl2pPr>
      <a:lvl3pPr marL="914192" algn="l" defTabSz="914192" rtl="0" eaLnBrk="1" latinLnBrk="0" hangingPunct="1">
        <a:defRPr sz="1800" kern="1200">
          <a:solidFill>
            <a:schemeClr val="tx1"/>
          </a:solidFill>
          <a:latin typeface="+mn-lt"/>
          <a:ea typeface="+mn-ea"/>
          <a:cs typeface="+mn-cs"/>
        </a:defRPr>
      </a:lvl3pPr>
      <a:lvl4pPr marL="1371288" algn="l" defTabSz="914192" rtl="0" eaLnBrk="1" latinLnBrk="0" hangingPunct="1">
        <a:defRPr sz="1800" kern="1200">
          <a:solidFill>
            <a:schemeClr val="tx1"/>
          </a:solidFill>
          <a:latin typeface="+mn-lt"/>
          <a:ea typeface="+mn-ea"/>
          <a:cs typeface="+mn-cs"/>
        </a:defRPr>
      </a:lvl4pPr>
      <a:lvl5pPr marL="1828385" algn="l" defTabSz="914192" rtl="0" eaLnBrk="1" latinLnBrk="0" hangingPunct="1">
        <a:defRPr sz="1800" kern="1200">
          <a:solidFill>
            <a:schemeClr val="tx1"/>
          </a:solidFill>
          <a:latin typeface="+mn-lt"/>
          <a:ea typeface="+mn-ea"/>
          <a:cs typeface="+mn-cs"/>
        </a:defRPr>
      </a:lvl5pPr>
      <a:lvl6pPr marL="2285480" algn="l" defTabSz="914192" rtl="0" eaLnBrk="1" latinLnBrk="0" hangingPunct="1">
        <a:defRPr sz="1800" kern="1200">
          <a:solidFill>
            <a:schemeClr val="tx1"/>
          </a:solidFill>
          <a:latin typeface="+mn-lt"/>
          <a:ea typeface="+mn-ea"/>
          <a:cs typeface="+mn-cs"/>
        </a:defRPr>
      </a:lvl6pPr>
      <a:lvl7pPr marL="2742577" algn="l" defTabSz="914192" rtl="0" eaLnBrk="1" latinLnBrk="0" hangingPunct="1">
        <a:defRPr sz="1800" kern="1200">
          <a:solidFill>
            <a:schemeClr val="tx1"/>
          </a:solidFill>
          <a:latin typeface="+mn-lt"/>
          <a:ea typeface="+mn-ea"/>
          <a:cs typeface="+mn-cs"/>
        </a:defRPr>
      </a:lvl7pPr>
      <a:lvl8pPr marL="3199673" algn="l" defTabSz="914192" rtl="0" eaLnBrk="1" latinLnBrk="0" hangingPunct="1">
        <a:defRPr sz="1800" kern="1200">
          <a:solidFill>
            <a:schemeClr val="tx1"/>
          </a:solidFill>
          <a:latin typeface="+mn-lt"/>
          <a:ea typeface="+mn-ea"/>
          <a:cs typeface="+mn-cs"/>
        </a:defRPr>
      </a:lvl8pPr>
      <a:lvl9pPr marL="3656769" algn="l" defTabSz="91419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18.png"/><Relationship Id="rId10" Type="http://schemas.openxmlformats.org/officeDocument/2006/relationships/image" Target="../media/image68.png"/><Relationship Id="rId4" Type="http://schemas.openxmlformats.org/officeDocument/2006/relationships/image" Target="../media/image16.pn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1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8.png"/><Relationship Id="rId7"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82.png"/><Relationship Id="rId5" Type="http://schemas.openxmlformats.org/officeDocument/2006/relationships/image" Target="../media/image16.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85.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87.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89.png"/><Relationship Id="rId4" Type="http://schemas.openxmlformats.org/officeDocument/2006/relationships/image" Target="../media/image88.jpe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chart" Target="../charts/chart2.xml"/><Relationship Id="rId7"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chart" Target="../charts/chart3.xml"/><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99.pn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18.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jpeg"/><Relationship Id="rId25"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jpeg"/><Relationship Id="rId14" Type="http://schemas.openxmlformats.org/officeDocument/2006/relationships/image" Target="../media/image35.jpeg"/><Relationship Id="rId22" Type="http://schemas.openxmlformats.org/officeDocument/2006/relationships/image" Target="../media/image43.jpe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notesSlide" Target="../notesSlides/notesSlide9.xml"/><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slideLayout" Target="../slideLayouts/slideLayout10.xml"/><Relationship Id="rId16" Type="http://schemas.openxmlformats.org/officeDocument/2006/relationships/image" Target="../media/image59.png"/><Relationship Id="rId1" Type="http://schemas.openxmlformats.org/officeDocument/2006/relationships/tags" Target="../tags/tag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18.png"/><Relationship Id="rId9" Type="http://schemas.openxmlformats.org/officeDocument/2006/relationships/image" Target="../media/image52.png"/><Relationship Id="rId1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defRPr/>
            </a:pPr>
            <a:fld id="{46082381-925A-4C25-AB18-0C99AD89CFC0}" type="slidenum">
              <a:rPr lang="en-US" smtClean="0">
                <a:latin typeface="+mn-ea"/>
              </a:rPr>
              <a:pPr>
                <a:defRPr/>
              </a:pPr>
              <a:t>1</a:t>
            </a:fld>
            <a:endParaRPr lang="en-US" dirty="0">
              <a:latin typeface="+mn-ea"/>
            </a:endParaRPr>
          </a:p>
        </p:txBody>
      </p:sp>
      <p:grpSp>
        <p:nvGrpSpPr>
          <p:cNvPr id="21" name="그룹 20"/>
          <p:cNvGrpSpPr/>
          <p:nvPr/>
        </p:nvGrpSpPr>
        <p:grpSpPr>
          <a:xfrm>
            <a:off x="683568" y="2156663"/>
            <a:ext cx="8064896" cy="3648601"/>
            <a:chOff x="638590" y="2012792"/>
            <a:chExt cx="6336704" cy="3648601"/>
          </a:xfrm>
        </p:grpSpPr>
        <p:sp>
          <p:nvSpPr>
            <p:cNvPr id="23" name="TextBox 22"/>
            <p:cNvSpPr txBox="1"/>
            <p:nvPr/>
          </p:nvSpPr>
          <p:spPr>
            <a:xfrm>
              <a:off x="662482" y="2012792"/>
              <a:ext cx="6312812" cy="1200329"/>
            </a:xfrm>
            <a:prstGeom prst="rect">
              <a:avLst/>
            </a:prstGeom>
            <a:noFill/>
            <a:effectLst/>
          </p:spPr>
          <p:txBody>
            <a:bodyPr wrap="square" rtlCol="0">
              <a:spAutoFit/>
            </a:bodyPr>
            <a:lstStyle/>
            <a:p>
              <a:pPr algn="l"/>
              <a:r>
                <a:rPr lang="ko-KR" altLang="en-US" b="1" dirty="0">
                  <a:solidFill>
                    <a:schemeClr val="accent2"/>
                  </a:solidFill>
                  <a:latin typeface="+mn-ea"/>
                </a:rPr>
                <a:t>고객에 의한</a:t>
              </a:r>
              <a:r>
                <a:rPr lang="en-US" altLang="ko-KR" b="1" dirty="0">
                  <a:solidFill>
                    <a:schemeClr val="accent2"/>
                  </a:solidFill>
                  <a:latin typeface="+mn-ea"/>
                </a:rPr>
                <a:t>,</a:t>
              </a:r>
            </a:p>
            <a:p>
              <a:pPr algn="l"/>
              <a:r>
                <a:rPr lang="ko-KR" altLang="en-US" b="1" dirty="0">
                  <a:solidFill>
                    <a:schemeClr val="accent2"/>
                  </a:solidFill>
                  <a:latin typeface="+mn-ea"/>
                </a:rPr>
                <a:t>종업원과 관리자를 위한</a:t>
              </a:r>
              <a:endParaRPr lang="en-US" altLang="ko-KR" b="1" dirty="0">
                <a:solidFill>
                  <a:schemeClr val="accent2"/>
                </a:solidFill>
                <a:latin typeface="+mn-ea"/>
              </a:endParaRPr>
            </a:p>
            <a:p>
              <a:pPr algn="l"/>
              <a:r>
                <a:rPr lang="ko-KR" altLang="en-US" b="1" dirty="0">
                  <a:solidFill>
                    <a:schemeClr val="accent2"/>
                  </a:solidFill>
                  <a:latin typeface="+mn-ea"/>
                </a:rPr>
                <a:t>통합 매장 관리의 혁명</a:t>
              </a:r>
              <a:r>
                <a:rPr lang="en-US" altLang="ko-KR" b="1" dirty="0" smtClean="0">
                  <a:solidFill>
                    <a:schemeClr val="accent2"/>
                  </a:solidFill>
                  <a:latin typeface="+mn-ea"/>
                </a:rPr>
                <a:t>!</a:t>
              </a:r>
            </a:p>
          </p:txBody>
        </p:sp>
        <p:sp>
          <p:nvSpPr>
            <p:cNvPr id="25" name="TextBox 24"/>
            <p:cNvSpPr txBox="1"/>
            <p:nvPr/>
          </p:nvSpPr>
          <p:spPr>
            <a:xfrm>
              <a:off x="638590" y="4953507"/>
              <a:ext cx="6336704" cy="707886"/>
            </a:xfrm>
            <a:prstGeom prst="rect">
              <a:avLst/>
            </a:prstGeom>
            <a:noFill/>
          </p:spPr>
          <p:txBody>
            <a:bodyPr wrap="square" rtlCol="0">
              <a:spAutoFit/>
            </a:bodyPr>
            <a:lstStyle/>
            <a:p>
              <a:pPr algn="l"/>
              <a:r>
                <a:rPr lang="ko-KR" altLang="en-US" sz="2000" b="1" dirty="0" smtClean="0">
                  <a:latin typeface="+mn-ea"/>
                </a:rPr>
                <a:t>지도 교수</a:t>
              </a:r>
              <a:r>
                <a:rPr lang="ko-KR" altLang="en-US" sz="2000" dirty="0" smtClean="0">
                  <a:latin typeface="+mn-ea"/>
                </a:rPr>
                <a:t> </a:t>
              </a:r>
              <a:r>
                <a:rPr lang="en-US" altLang="ko-KR" sz="2000" dirty="0" smtClean="0">
                  <a:latin typeface="+mn-ea"/>
                </a:rPr>
                <a:t>: </a:t>
              </a:r>
              <a:r>
                <a:rPr lang="ko-KR" altLang="en-US" sz="2000" dirty="0" smtClean="0">
                  <a:latin typeface="+mn-ea"/>
                </a:rPr>
                <a:t>민병준 교수님</a:t>
              </a:r>
              <a:r>
                <a:rPr lang="en-US" altLang="ko-KR" sz="2000" dirty="0" smtClean="0">
                  <a:latin typeface="+mn-ea"/>
                </a:rPr>
                <a:t>,</a:t>
              </a:r>
              <a:br>
                <a:rPr lang="en-US" altLang="ko-KR" sz="2000" dirty="0" smtClean="0">
                  <a:latin typeface="+mn-ea"/>
                </a:rPr>
              </a:br>
              <a:r>
                <a:rPr lang="ko-KR" altLang="en-US" sz="2000" b="1" dirty="0" smtClean="0">
                  <a:latin typeface="+mn-ea"/>
                </a:rPr>
                <a:t>팀원</a:t>
              </a:r>
              <a:r>
                <a:rPr lang="ko-KR" altLang="en-US" sz="2000" dirty="0" smtClean="0">
                  <a:latin typeface="+mn-ea"/>
                </a:rPr>
                <a:t> </a:t>
              </a:r>
              <a:r>
                <a:rPr lang="en-US" altLang="ko-KR" sz="2000" dirty="0" smtClean="0">
                  <a:latin typeface="+mn-ea"/>
                </a:rPr>
                <a:t>: </a:t>
              </a:r>
              <a:r>
                <a:rPr lang="ko-KR" altLang="en-US" sz="2000" dirty="0" smtClean="0">
                  <a:latin typeface="+mn-ea"/>
                </a:rPr>
                <a:t>김영성</a:t>
              </a:r>
              <a:r>
                <a:rPr lang="en-US" altLang="ko-KR" sz="2000" dirty="0" smtClean="0">
                  <a:latin typeface="+mn-ea"/>
                </a:rPr>
                <a:t>, </a:t>
              </a:r>
              <a:r>
                <a:rPr lang="ko-KR" altLang="en-US" sz="2000" dirty="0" smtClean="0">
                  <a:latin typeface="+mn-ea"/>
                </a:rPr>
                <a:t>김희승</a:t>
              </a:r>
              <a:r>
                <a:rPr lang="en-US" altLang="ko-KR" sz="2000" dirty="0" smtClean="0">
                  <a:latin typeface="+mn-ea"/>
                </a:rPr>
                <a:t>, </a:t>
              </a:r>
              <a:r>
                <a:rPr lang="ko-KR" altLang="en-US" sz="2000" dirty="0" smtClean="0">
                  <a:latin typeface="+mn-ea"/>
                </a:rPr>
                <a:t>송민아</a:t>
              </a:r>
              <a:r>
                <a:rPr lang="en-US" altLang="ko-KR" sz="2000" dirty="0" smtClean="0">
                  <a:latin typeface="+mn-ea"/>
                </a:rPr>
                <a:t>, </a:t>
              </a:r>
              <a:r>
                <a:rPr lang="ko-KR" altLang="en-US" sz="2000" dirty="0" smtClean="0">
                  <a:latin typeface="+mn-ea"/>
                </a:rPr>
                <a:t>이상현</a:t>
              </a:r>
              <a:r>
                <a:rPr lang="en-US" altLang="ko-KR" sz="2000" dirty="0" smtClean="0">
                  <a:latin typeface="+mn-ea"/>
                </a:rPr>
                <a:t>, </a:t>
              </a:r>
              <a:r>
                <a:rPr lang="ko-KR" altLang="en-US" sz="2000" dirty="0" smtClean="0">
                  <a:latin typeface="+mn-ea"/>
                </a:rPr>
                <a:t>임승한</a:t>
              </a:r>
              <a:endParaRPr lang="en-US" altLang="ko-KR" sz="2000" dirty="0" smtClean="0">
                <a:latin typeface="+mn-ea"/>
              </a:endParaRPr>
            </a:p>
          </p:txBody>
        </p:sp>
      </p:grpSp>
      <p:sp>
        <p:nvSpPr>
          <p:cNvPr id="34" name="직사각형 33"/>
          <p:cNvSpPr/>
          <p:nvPr/>
        </p:nvSpPr>
        <p:spPr>
          <a:xfrm>
            <a:off x="683568" y="3501008"/>
            <a:ext cx="8070094" cy="938719"/>
          </a:xfrm>
          <a:prstGeom prst="rect">
            <a:avLst/>
          </a:prstGeom>
        </p:spPr>
        <p:txBody>
          <a:bodyPr wrap="none">
            <a:spAutoFit/>
          </a:bodyPr>
          <a:lstStyle/>
          <a:p>
            <a:pPr algn="l"/>
            <a:r>
              <a:rPr lang="en-US" altLang="ko-KR" sz="5500" b="1" dirty="0">
                <a:latin typeface="+mn-ea"/>
              </a:rPr>
              <a:t>Smart Ordering System</a:t>
            </a:r>
            <a:endParaRPr lang="ko-KR" altLang="en-US" sz="5500" b="1" dirty="0">
              <a:solidFill>
                <a:schemeClr val="accent2"/>
              </a:solidFill>
              <a:latin typeface="+mn-ea"/>
            </a:endParaRPr>
          </a:p>
        </p:txBody>
      </p:sp>
      <p:pic>
        <p:nvPicPr>
          <p:cNvPr id="19" name="Picture 8" descr="ISTR_LOGO_BACKGROUND-0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75505" y="254308"/>
            <a:ext cx="4878157" cy="1419640"/>
          </a:xfrm>
          <a:prstGeom prst="rect">
            <a:avLst/>
          </a:prstGeom>
        </p:spPr>
      </p:pic>
      <p:sp>
        <p:nvSpPr>
          <p:cNvPr id="3" name="직사각형 2"/>
          <p:cNvSpPr/>
          <p:nvPr/>
        </p:nvSpPr>
        <p:spPr>
          <a:xfrm>
            <a:off x="4138757" y="361376"/>
            <a:ext cx="4572000" cy="1277273"/>
          </a:xfrm>
          <a:prstGeom prst="rect">
            <a:avLst/>
          </a:prstGeom>
        </p:spPr>
        <p:txBody>
          <a:bodyPr>
            <a:spAutoFit/>
          </a:bodyPr>
          <a:lstStyle/>
          <a:p>
            <a:r>
              <a:rPr lang="en-US" altLang="ko-KR" sz="3000" b="1" dirty="0">
                <a:solidFill>
                  <a:schemeClr val="accent2"/>
                </a:solidFill>
                <a:latin typeface="+mn-ea"/>
              </a:rPr>
              <a:t>Y</a:t>
            </a:r>
            <a:r>
              <a:rPr lang="en-US" altLang="ko-KR" dirty="0" smtClean="0">
                <a:latin typeface="+mn-ea"/>
              </a:rPr>
              <a:t>outhful </a:t>
            </a:r>
            <a:r>
              <a:rPr lang="en-US" altLang="ko-KR" sz="3000" b="1" dirty="0">
                <a:solidFill>
                  <a:schemeClr val="accent2"/>
                </a:solidFill>
                <a:latin typeface="+mn-ea"/>
              </a:rPr>
              <a:t>A</a:t>
            </a:r>
            <a:r>
              <a:rPr lang="en-US" altLang="ko-KR" dirty="0" smtClean="0">
                <a:latin typeface="+mn-ea"/>
              </a:rPr>
              <a:t>rdor,</a:t>
            </a:r>
            <a:br>
              <a:rPr lang="en-US" altLang="ko-KR" dirty="0" smtClean="0">
                <a:latin typeface="+mn-ea"/>
              </a:rPr>
            </a:br>
            <a:r>
              <a:rPr lang="en-US" altLang="ko-KR" dirty="0" smtClean="0">
                <a:latin typeface="+mn-ea"/>
              </a:rPr>
              <a:t>  </a:t>
            </a:r>
            <a:r>
              <a:rPr lang="en-US" altLang="ko-KR" sz="3000" b="1" dirty="0" smtClean="0">
                <a:solidFill>
                  <a:schemeClr val="accent2"/>
                </a:solidFill>
                <a:latin typeface="+mn-ea"/>
              </a:rPr>
              <a:t>H</a:t>
            </a:r>
            <a:r>
              <a:rPr lang="en-US" altLang="ko-KR" dirty="0" smtClean="0">
                <a:latin typeface="+mn-ea"/>
              </a:rPr>
              <a:t>opeful </a:t>
            </a:r>
            <a:r>
              <a:rPr lang="en-US" altLang="ko-KR" sz="3000" b="1" dirty="0" smtClean="0">
                <a:solidFill>
                  <a:schemeClr val="accent2"/>
                </a:solidFill>
                <a:latin typeface="+mn-ea"/>
              </a:rPr>
              <a:t>A</a:t>
            </a:r>
            <a:r>
              <a:rPr lang="en-US" altLang="ko-KR" dirty="0" smtClean="0">
                <a:latin typeface="+mn-ea"/>
              </a:rPr>
              <a:t>dvance</a:t>
            </a:r>
          </a:p>
          <a:p>
            <a:pPr algn="r"/>
            <a:r>
              <a:rPr lang="ko-KR" altLang="en-US" sz="1700" dirty="0" smtClean="0">
                <a:latin typeface="+mn-ea"/>
              </a:rPr>
              <a:t>젊은 </a:t>
            </a:r>
            <a:r>
              <a:rPr lang="ko-KR" altLang="en-US" sz="1700" dirty="0">
                <a:latin typeface="+mn-ea"/>
              </a:rPr>
              <a:t>열정</a:t>
            </a:r>
            <a:r>
              <a:rPr lang="en-US" altLang="ko-KR" sz="1700" dirty="0">
                <a:latin typeface="+mn-ea"/>
              </a:rPr>
              <a:t>, </a:t>
            </a:r>
            <a:r>
              <a:rPr lang="ko-KR" altLang="en-US" sz="1700" dirty="0">
                <a:latin typeface="+mn-ea"/>
              </a:rPr>
              <a:t>희망찬 </a:t>
            </a:r>
            <a:r>
              <a:rPr lang="ko-KR" altLang="en-US" sz="1700" dirty="0" smtClean="0">
                <a:latin typeface="+mn-ea"/>
              </a:rPr>
              <a:t>전진</a:t>
            </a:r>
            <a:endParaRPr lang="en-US" altLang="ko-KR" sz="1700" dirty="0">
              <a:latin typeface="+mn-ea"/>
            </a:endParaRPr>
          </a:p>
        </p:txBody>
      </p:sp>
      <p:sp>
        <p:nvSpPr>
          <p:cNvPr id="11" name="Footer Placeholder 13"/>
          <p:cNvSpPr>
            <a:spLocks noGrp="1"/>
          </p:cNvSpPr>
          <p:nvPr>
            <p:ph type="ftr" sz="quarter" idx="10"/>
          </p:nvPr>
        </p:nvSpPr>
        <p:spPr>
          <a:xfrm>
            <a:off x="368300" y="6371218"/>
            <a:ext cx="4183380" cy="23278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defRPr/>
            </a:pPr>
            <a:r>
              <a:rPr lang="en-US" altLang="ko-KR" sz="1200" b="1" dirty="0">
                <a:solidFill>
                  <a:srgbClr val="0D0D0D"/>
                </a:solidFill>
                <a:latin typeface="+mn-ea"/>
                <a:ea typeface="+mn-ea"/>
              </a:rPr>
              <a:t>YAHA</a:t>
            </a:r>
            <a:r>
              <a:rPr lang="ko-KR" altLang="en-US" sz="1200" dirty="0">
                <a:solidFill>
                  <a:srgbClr val="0D0D0D"/>
                </a:solidFill>
                <a:latin typeface="+mn-ea"/>
                <a:ea typeface="+mn-ea"/>
              </a:rPr>
              <a:t>팀 졸업 작품 전시회 최종 보고서</a:t>
            </a:r>
            <a:r>
              <a:rPr lang="en-US" altLang="ko-KR" sz="1200" dirty="0">
                <a:solidFill>
                  <a:srgbClr val="0D0D0D"/>
                </a:solidFill>
                <a:latin typeface="+mn-ea"/>
                <a:ea typeface="+mn-ea"/>
              </a:rPr>
              <a:t>, 2015</a:t>
            </a:r>
            <a:r>
              <a:rPr lang="ko-KR" altLang="en-US" sz="1200" dirty="0">
                <a:solidFill>
                  <a:srgbClr val="0D0D0D"/>
                </a:solidFill>
                <a:latin typeface="+mn-ea"/>
                <a:ea typeface="+mn-ea"/>
              </a:rPr>
              <a:t>년</a:t>
            </a:r>
            <a:endParaRPr lang="en-US" altLang="ko-KR" sz="1200" dirty="0">
              <a:latin typeface="+mn-ea"/>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arget_lg.png"/>
          <p:cNvPicPr>
            <a:picLocks noChangeAspect="1"/>
          </p:cNvPicPr>
          <p:nvPr/>
        </p:nvPicPr>
        <p:blipFill>
          <a:blip r:embed="rId3" cstate="email">
            <a:alphaModFix amt="11000"/>
            <a:extLst>
              <a:ext uri="{28A0092B-C50C-407E-A947-70E740481C1C}">
                <a14:useLocalDpi xmlns:a14="http://schemas.microsoft.com/office/drawing/2010/main" val="0"/>
              </a:ext>
            </a:extLst>
          </a:blip>
          <a:stretch>
            <a:fillRect/>
          </a:stretch>
        </p:blipFill>
        <p:spPr>
          <a:xfrm>
            <a:off x="5410201" y="3807510"/>
            <a:ext cx="2060898" cy="2066608"/>
          </a:xfrm>
          <a:prstGeom prst="rect">
            <a:avLst/>
          </a:prstGeom>
          <a:noFill/>
          <a:ln>
            <a:noFill/>
          </a:ln>
        </p:spPr>
      </p:pic>
      <p:pic>
        <p:nvPicPr>
          <p:cNvPr id="23" name="Picture 22" descr="target_lg.png"/>
          <p:cNvPicPr>
            <a:picLocks noChangeAspect="1"/>
          </p:cNvPicPr>
          <p:nvPr/>
        </p:nvPicPr>
        <p:blipFill rotWithShape="1">
          <a:blip r:embed="rId3" cstate="email">
            <a:alphaModFix amt="11000"/>
            <a:extLst>
              <a:ext uri="{28A0092B-C50C-407E-A947-70E740481C1C}">
                <a14:useLocalDpi xmlns:a14="http://schemas.microsoft.com/office/drawing/2010/main" val="0"/>
              </a:ext>
            </a:extLst>
          </a:blip>
          <a:srcRect l="7263"/>
          <a:stretch/>
        </p:blipFill>
        <p:spPr>
          <a:xfrm>
            <a:off x="0" y="2201333"/>
            <a:ext cx="3081130" cy="3331633"/>
          </a:xfrm>
          <a:prstGeom prst="rect">
            <a:avLst/>
          </a:prstGeom>
          <a:noFill/>
          <a:ln>
            <a:noFill/>
          </a:ln>
        </p:spPr>
      </p:pic>
      <p:pic>
        <p:nvPicPr>
          <p:cNvPr id="26" name="Picture 25" descr="target_lg.png"/>
          <p:cNvPicPr>
            <a:picLocks noChangeAspect="1"/>
          </p:cNvPicPr>
          <p:nvPr/>
        </p:nvPicPr>
        <p:blipFill rotWithShape="1">
          <a:blip r:embed="rId3">
            <a:alphaModFix amt="11000"/>
            <a:extLst>
              <a:ext uri="{28A0092B-C50C-407E-A947-70E740481C1C}">
                <a14:useLocalDpi xmlns:a14="http://schemas.microsoft.com/office/drawing/2010/main" val="0"/>
              </a:ext>
            </a:extLst>
          </a:blip>
          <a:srcRect t="50000"/>
          <a:stretch/>
        </p:blipFill>
        <p:spPr>
          <a:xfrm>
            <a:off x="5186049" y="0"/>
            <a:ext cx="3622780" cy="1816407"/>
          </a:xfrm>
          <a:prstGeom prst="rect">
            <a:avLst/>
          </a:prstGeom>
          <a:noFill/>
          <a:ln>
            <a:noFill/>
          </a:ln>
        </p:spPr>
      </p:pic>
      <p:pic>
        <p:nvPicPr>
          <p:cNvPr id="29" name="Picture 28" descr="target_lg.png"/>
          <p:cNvPicPr>
            <a:picLocks noChangeAspect="1"/>
          </p:cNvPicPr>
          <p:nvPr/>
        </p:nvPicPr>
        <p:blipFill>
          <a:blip r:embed="rId4" cstate="email">
            <a:alphaModFix amt="11000"/>
            <a:extLst>
              <a:ext uri="{28A0092B-C50C-407E-A947-70E740481C1C}">
                <a14:useLocalDpi xmlns:a14="http://schemas.microsoft.com/office/drawing/2010/main" val="0"/>
              </a:ext>
            </a:extLst>
          </a:blip>
          <a:stretch>
            <a:fillRect/>
          </a:stretch>
        </p:blipFill>
        <p:spPr>
          <a:xfrm>
            <a:off x="7086984" y="3196165"/>
            <a:ext cx="789447" cy="791635"/>
          </a:xfrm>
          <a:prstGeom prst="rect">
            <a:avLst/>
          </a:prstGeom>
          <a:noFill/>
          <a:ln>
            <a:noFill/>
          </a:ln>
        </p:spPr>
      </p:pic>
      <p:grpSp>
        <p:nvGrpSpPr>
          <p:cNvPr id="10" name="Group 9"/>
          <p:cNvGrpSpPr/>
          <p:nvPr/>
        </p:nvGrpSpPr>
        <p:grpSpPr>
          <a:xfrm>
            <a:off x="910304" y="2023533"/>
            <a:ext cx="7323392" cy="1134534"/>
            <a:chOff x="914676" y="2023533"/>
            <a:chExt cx="7323392" cy="1134534"/>
          </a:xfrm>
        </p:grpSpPr>
        <p:sp>
          <p:nvSpPr>
            <p:cNvPr id="11" name="Rectangle 10"/>
            <p:cNvSpPr/>
            <p:nvPr/>
          </p:nvSpPr>
          <p:spPr bwMode="auto">
            <a:xfrm>
              <a:off x="914676" y="2023533"/>
              <a:ext cx="7323392" cy="1134534"/>
            </a:xfrm>
            <a:prstGeom prst="rect">
              <a:avLst/>
            </a:prstGeom>
            <a:solidFill>
              <a:srgbClr val="4D4845"/>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sp>
          <p:nvSpPr>
            <p:cNvPr id="12" name="Rectangle 11"/>
            <p:cNvSpPr/>
            <p:nvPr/>
          </p:nvSpPr>
          <p:spPr bwMode="auto">
            <a:xfrm>
              <a:off x="999342" y="2099733"/>
              <a:ext cx="7154058" cy="982134"/>
            </a:xfrm>
            <a:prstGeom prst="rect">
              <a:avLst/>
            </a:prstGeom>
            <a:solidFill>
              <a:schemeClr val="accent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13" name="Picture 12" descr="sym_blkstripes.png"/>
            <p:cNvPicPr>
              <a:picLocks noChangeAspect="1"/>
            </p:cNvPicPr>
            <p:nvPr/>
          </p:nvPicPr>
          <p:blipFill rotWithShape="1">
            <a:blip r:embed="rId5">
              <a:extLst>
                <a:ext uri="{28A0092B-C50C-407E-A947-70E740481C1C}">
                  <a14:useLocalDpi xmlns:a14="http://schemas.microsoft.com/office/drawing/2010/main" val="0"/>
                </a:ext>
              </a:extLst>
            </a:blip>
            <a:srcRect l="372" t="48685" r="584" b="7296"/>
            <a:stretch/>
          </p:blipFill>
          <p:spPr>
            <a:xfrm>
              <a:off x="1073412" y="2192867"/>
              <a:ext cx="7003789" cy="819916"/>
            </a:xfrm>
            <a:prstGeom prst="rect">
              <a:avLst/>
            </a:prstGeom>
          </p:spPr>
        </p:pic>
        <p:sp>
          <p:nvSpPr>
            <p:cNvPr id="14" name="Right Triangle 13"/>
            <p:cNvSpPr/>
            <p:nvPr/>
          </p:nvSpPr>
          <p:spPr bwMode="auto">
            <a:xfrm rot="5400000" flipV="1">
              <a:off x="7252265" y="1928563"/>
              <a:ext cx="566130" cy="1083720"/>
            </a:xfrm>
            <a:prstGeom prst="rtTriangle">
              <a:avLst/>
            </a:prstGeom>
            <a:gradFill>
              <a:gsLst>
                <a:gs pos="0">
                  <a:schemeClr val="tx1">
                    <a:alpha val="45000"/>
                  </a:schemeClr>
                </a:gs>
                <a:gs pos="100000">
                  <a:schemeClr val="tx1">
                    <a:alpha val="0"/>
                  </a:schemeClr>
                </a:gs>
              </a:gsLst>
            </a:gra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grpSp>
      <p:sp>
        <p:nvSpPr>
          <p:cNvPr id="15" name="Title 5"/>
          <p:cNvSpPr txBox="1">
            <a:spLocks/>
          </p:cNvSpPr>
          <p:nvPr/>
        </p:nvSpPr>
        <p:spPr bwMode="black">
          <a:xfrm>
            <a:off x="685800" y="1491026"/>
            <a:ext cx="7772400" cy="1470025"/>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algn="ctr"/>
            <a:r>
              <a:rPr lang="ko-KR" altLang="en-US" sz="4800" b="0" dirty="0" smtClean="0">
                <a:solidFill>
                  <a:srgbClr val="4C4744"/>
                </a:solidFill>
                <a:latin typeface="+mn-ea"/>
                <a:ea typeface="+mn-ea"/>
              </a:rPr>
              <a:t>기 능</a:t>
            </a:r>
            <a:endParaRPr lang="en-US" sz="4800" b="0" dirty="0">
              <a:solidFill>
                <a:srgbClr val="4C4744"/>
              </a:solidFill>
              <a:latin typeface="+mn-ea"/>
              <a:ea typeface="+mn-ea"/>
            </a:endParaRPr>
          </a:p>
        </p:txBody>
      </p:sp>
      <p:sp>
        <p:nvSpPr>
          <p:cNvPr id="2"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20" name="Group 19"/>
          <p:cNvGrpSpPr/>
          <p:nvPr/>
        </p:nvGrpSpPr>
        <p:grpSpPr>
          <a:xfrm>
            <a:off x="4080933" y="668867"/>
            <a:ext cx="965200" cy="965200"/>
            <a:chOff x="3979333" y="567267"/>
            <a:chExt cx="1168400" cy="1168400"/>
          </a:xfrm>
        </p:grpSpPr>
        <p:sp>
          <p:nvSpPr>
            <p:cNvPr id="21" name="Oval 20"/>
            <p:cNvSpPr/>
            <p:nvPr/>
          </p:nvSpPr>
          <p:spPr bwMode="auto">
            <a:xfrm rot="5400000">
              <a:off x="4309534" y="897468"/>
              <a:ext cx="507998" cy="507998"/>
            </a:xfrm>
            <a:prstGeom prst="ellipse">
              <a:avLst/>
            </a:prstGeom>
            <a:gradFill flip="none" rotWithShape="1">
              <a:gsLst>
                <a:gs pos="0">
                  <a:schemeClr val="lt1">
                    <a:alpha val="55000"/>
                  </a:schemeClr>
                </a:gs>
                <a:gs pos="80000">
                  <a:schemeClr val="tx1">
                    <a:alpha val="0"/>
                  </a:schemeClr>
                </a:gs>
              </a:gsLst>
              <a:lin ang="2700000" scaled="0"/>
              <a:tileRect/>
            </a:gra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22" name="Picture 21" descr="target_red.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979333" y="567267"/>
              <a:ext cx="1168400" cy="1168400"/>
            </a:xfrm>
            <a:prstGeom prst="rect">
              <a:avLst/>
            </a:prstGeom>
          </p:spPr>
        </p:pic>
      </p:grpSp>
      <p:sp>
        <p:nvSpPr>
          <p:cNvPr id="31" name="Slide Number Placeholder 6"/>
          <p:cNvSpPr txBox="1">
            <a:spLocks/>
          </p:cNvSpPr>
          <p:nvPr/>
        </p:nvSpPr>
        <p:spPr bwMode="auto">
          <a:xfrm>
            <a:off x="8509811"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10</a:t>
            </a:fld>
            <a:endParaRPr lang="en-US" sz="1000" b="1" dirty="0">
              <a:latin typeface="+mn-ea"/>
              <a:ea typeface="+mn-ea"/>
            </a:endParaRPr>
          </a:p>
        </p:txBody>
      </p:sp>
    </p:spTree>
    <p:extLst>
      <p:ext uri="{BB962C8B-B14F-4D97-AF65-F5344CB8AC3E}">
        <p14:creationId xmlns:p14="http://schemas.microsoft.com/office/powerpoint/2010/main" val="15217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5"/>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510788"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11</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
        <p:nvSpPr>
          <p:cNvPr id="25"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pic>
        <p:nvPicPr>
          <p:cNvPr id="1027" name="Picture 3" descr="C:\Users\임승한\Downloads\mockup\3_iphone6_gold_side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959" t="7792" r="34691" b="6713"/>
          <a:stretch/>
        </p:blipFill>
        <p:spPr bwMode="auto">
          <a:xfrm>
            <a:off x="5992780" y="895887"/>
            <a:ext cx="2611668" cy="54718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임승한\Downloads\mockup\1_iphone6_gold_side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665" t="7792" r="34293" b="7714"/>
          <a:stretch/>
        </p:blipFill>
        <p:spPr bwMode="auto">
          <a:xfrm>
            <a:off x="525016" y="940063"/>
            <a:ext cx="2606825" cy="53835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임승한\Downloads\mockup\2_iphone6_gold_portrai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517" t="7792" r="29774" b="10100"/>
          <a:stretch/>
        </p:blipFill>
        <p:spPr bwMode="auto">
          <a:xfrm>
            <a:off x="3097840" y="940063"/>
            <a:ext cx="2928939" cy="538354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381000" y="246888"/>
            <a:ext cx="8382000" cy="574917"/>
            <a:chOff x="381000" y="246888"/>
            <a:chExt cx="8382000" cy="574917"/>
          </a:xfrm>
        </p:grpSpPr>
        <p:sp>
          <p:nvSpPr>
            <p:cNvPr id="12"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손님용</a:t>
              </a:r>
              <a:r>
                <a:rPr lang="ko-KR" altLang="en-US" sz="2400" kern="0" dirty="0" smtClean="0">
                  <a:latin typeface="+mn-ea"/>
                  <a:ea typeface="+mn-ea"/>
                </a:rPr>
                <a:t> </a:t>
              </a:r>
              <a:r>
                <a:rPr lang="ko-KR" altLang="en-US" sz="2400" kern="0" dirty="0" err="1" smtClean="0">
                  <a:latin typeface="+mn-ea"/>
                  <a:ea typeface="+mn-ea"/>
                </a:rPr>
                <a:t>모바일</a:t>
              </a:r>
              <a:r>
                <a:rPr lang="ko-KR" altLang="en-US" sz="2400" kern="0" dirty="0" smtClean="0">
                  <a:latin typeface="+mn-ea"/>
                  <a:ea typeface="+mn-ea"/>
                </a:rPr>
                <a:t> 웹 </a:t>
              </a:r>
              <a:r>
                <a:rPr lang="ko-KR" altLang="en-US" sz="2400" kern="0" dirty="0" err="1" smtClean="0">
                  <a:latin typeface="+mn-ea"/>
                  <a:ea typeface="+mn-ea"/>
                </a:rPr>
                <a:t>앱</a:t>
              </a:r>
              <a:r>
                <a:rPr lang="ko-KR" altLang="en-US" sz="2400" kern="0" dirty="0" smtClean="0">
                  <a:latin typeface="+mn-ea"/>
                  <a:ea typeface="+mn-ea"/>
                </a:rPr>
                <a:t> </a:t>
              </a:r>
              <a:r>
                <a:rPr lang="en-US" altLang="ko-KR" sz="2000" b="0" kern="0" dirty="0" smtClean="0">
                  <a:latin typeface="+mn-ea"/>
                  <a:ea typeface="+mn-ea"/>
                </a:rPr>
                <a:t>(</a:t>
              </a:r>
              <a:r>
                <a:rPr lang="en-US" sz="2000" b="0" kern="0" dirty="0" smtClean="0">
                  <a:latin typeface="+mn-ea"/>
                  <a:ea typeface="+mn-ea"/>
                </a:rPr>
                <a:t>Mobile Web Application)</a:t>
              </a:r>
              <a:endParaRPr lang="en-US" sz="2000" b="0" kern="0" dirty="0">
                <a:latin typeface="+mn-ea"/>
                <a:ea typeface="+mn-ea"/>
              </a:endParaRPr>
            </a:p>
          </p:txBody>
        </p:sp>
        <p:grpSp>
          <p:nvGrpSpPr>
            <p:cNvPr id="15" name="그룹 14"/>
            <p:cNvGrpSpPr/>
            <p:nvPr/>
          </p:nvGrpSpPr>
          <p:grpSpPr>
            <a:xfrm>
              <a:off x="382814" y="462158"/>
              <a:ext cx="373509" cy="320817"/>
              <a:chOff x="2323397" y="2676137"/>
              <a:chExt cx="339554" cy="320818"/>
            </a:xfrm>
          </p:grpSpPr>
          <p:sp>
            <p:nvSpPr>
              <p:cNvPr id="17"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18"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73838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5"/>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12</a:t>
            </a:fld>
            <a:endParaRPr lang="en-US" sz="1000" b="1" dirty="0">
              <a:latin typeface="+mn-ea"/>
              <a:ea typeface="+mn-ea"/>
            </a:endParaRPr>
          </a:p>
        </p:txBody>
      </p:sp>
      <p:pic>
        <p:nvPicPr>
          <p:cNvPr id="3077" name="Picture 5" descr="C:\Users\임승한\Desktop\졸작_시연\이미지 파일\모바일웹앱\1_iphone6plus_gold_portrai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123" t="5350" r="27005" b="5677"/>
          <a:stretch/>
        </p:blipFill>
        <p:spPr bwMode="auto">
          <a:xfrm>
            <a:off x="755576" y="917684"/>
            <a:ext cx="3024336" cy="54006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p:cNvGrpSpPr/>
          <p:nvPr/>
        </p:nvGrpSpPr>
        <p:grpSpPr>
          <a:xfrm>
            <a:off x="2378661" y="968696"/>
            <a:ext cx="2265347" cy="515023"/>
            <a:chOff x="4842934" y="2587104"/>
            <a:chExt cx="4013200" cy="1777998"/>
          </a:xfrm>
        </p:grpSpPr>
        <p:grpSp>
          <p:nvGrpSpPr>
            <p:cNvPr id="19" name="Group 66"/>
            <p:cNvGrpSpPr/>
            <p:nvPr/>
          </p:nvGrpSpPr>
          <p:grpSpPr>
            <a:xfrm>
              <a:off x="4842934" y="2587104"/>
              <a:ext cx="4013200" cy="1777998"/>
              <a:chOff x="4224867" y="2023531"/>
              <a:chExt cx="4013200" cy="1777998"/>
            </a:xfrm>
          </p:grpSpPr>
          <p:sp>
            <p:nvSpPr>
              <p:cNvPr id="20"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21"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22" name="Picture 69" descr="sym_blkstripes.png"/>
              <p:cNvPicPr>
                <a:picLocks noChangeAspect="1"/>
              </p:cNvPicPr>
              <p:nvPr/>
            </p:nvPicPr>
            <p:blipFill rotWithShape="1">
              <a:blip r:embed="rId4">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23"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24" name="Content Placeholder 2"/>
            <p:cNvSpPr txBox="1">
              <a:spLocks/>
            </p:cNvSpPr>
            <p:nvPr/>
          </p:nvSpPr>
          <p:spPr bwMode="auto">
            <a:xfrm>
              <a:off x="4945536" y="2998780"/>
              <a:ext cx="3776133"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kumimoji="0" lang="ko-KR" altLang="en-US" sz="1500" b="1" i="0" u="none" strike="noStrike" kern="0" cap="none" spc="0" normalizeH="0" baseline="0" noProof="0" dirty="0" smtClean="0">
                  <a:ln>
                    <a:noFill/>
                  </a:ln>
                  <a:gradFill flip="none" rotWithShape="1">
                    <a:gsLst>
                      <a:gs pos="0">
                        <a:srgbClr val="E84920">
                          <a:lumMod val="50000"/>
                        </a:srgbClr>
                      </a:gs>
                      <a:gs pos="100000">
                        <a:srgbClr val="E84920"/>
                      </a:gs>
                    </a:gsLst>
                    <a:lin ang="16200000" scaled="0"/>
                    <a:tileRect/>
                  </a:gradFill>
                  <a:effectLst/>
                  <a:uLnTx/>
                  <a:uFillTx/>
                  <a:latin typeface="+mn-ea"/>
                </a:rPr>
                <a:t>매장 테이블 </a:t>
              </a:r>
              <a:r>
                <a:rPr lang="ko-KR" altLang="en-US" sz="1500" b="1" kern="0" dirty="0" smtClean="0">
                  <a:gradFill flip="none" rotWithShape="1">
                    <a:gsLst>
                      <a:gs pos="0">
                        <a:srgbClr val="E84920">
                          <a:lumMod val="50000"/>
                        </a:srgbClr>
                      </a:gs>
                      <a:gs pos="100000">
                        <a:srgbClr val="E84920"/>
                      </a:gs>
                    </a:gsLst>
                    <a:lin ang="16200000" scaled="0"/>
                    <a:tileRect/>
                  </a:gradFill>
                  <a:latin typeface="+mn-ea"/>
                </a:rPr>
                <a:t>현황 조회</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sp>
        <p:nvSpPr>
          <p:cNvPr id="25"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pic>
        <p:nvPicPr>
          <p:cNvPr id="43" name="Picture 10" descr="header-bar2.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grpSp>
        <p:nvGrpSpPr>
          <p:cNvPr id="44" name="그룹 43"/>
          <p:cNvGrpSpPr/>
          <p:nvPr/>
        </p:nvGrpSpPr>
        <p:grpSpPr>
          <a:xfrm>
            <a:off x="381000" y="246888"/>
            <a:ext cx="8382000" cy="574917"/>
            <a:chOff x="381000" y="246888"/>
            <a:chExt cx="8382000" cy="574917"/>
          </a:xfrm>
        </p:grpSpPr>
        <p:sp>
          <p:nvSpPr>
            <p:cNvPr id="45"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손님용</a:t>
              </a:r>
              <a:r>
                <a:rPr lang="ko-KR" altLang="en-US" sz="2400" kern="0" dirty="0" smtClean="0">
                  <a:latin typeface="+mn-ea"/>
                  <a:ea typeface="+mn-ea"/>
                </a:rPr>
                <a:t> </a:t>
              </a:r>
              <a:r>
                <a:rPr lang="ko-KR" altLang="en-US" sz="2400" kern="0" dirty="0" err="1" smtClean="0">
                  <a:latin typeface="+mn-ea"/>
                  <a:ea typeface="+mn-ea"/>
                </a:rPr>
                <a:t>모바일</a:t>
              </a:r>
              <a:r>
                <a:rPr lang="ko-KR" altLang="en-US" sz="2400" kern="0" dirty="0" smtClean="0">
                  <a:latin typeface="+mn-ea"/>
                  <a:ea typeface="+mn-ea"/>
                </a:rPr>
                <a:t> 웹 </a:t>
              </a:r>
              <a:r>
                <a:rPr lang="ko-KR" altLang="en-US" sz="2400" kern="0" dirty="0" err="1" smtClean="0">
                  <a:latin typeface="+mn-ea"/>
                  <a:ea typeface="+mn-ea"/>
                </a:rPr>
                <a:t>앱</a:t>
              </a:r>
              <a:r>
                <a:rPr lang="ko-KR" altLang="en-US" sz="2400" kern="0" dirty="0" smtClean="0">
                  <a:latin typeface="+mn-ea"/>
                  <a:ea typeface="+mn-ea"/>
                </a:rPr>
                <a:t> </a:t>
              </a:r>
              <a:r>
                <a:rPr lang="en-US" altLang="ko-KR" sz="2000" b="0" kern="0" dirty="0" smtClean="0">
                  <a:latin typeface="+mn-ea"/>
                  <a:ea typeface="+mn-ea"/>
                </a:rPr>
                <a:t>(</a:t>
              </a:r>
              <a:r>
                <a:rPr lang="en-US" sz="2000" b="0" kern="0" dirty="0" smtClean="0">
                  <a:latin typeface="+mn-ea"/>
                  <a:ea typeface="+mn-ea"/>
                </a:rPr>
                <a:t>Mobile Web Application)</a:t>
              </a:r>
              <a:endParaRPr lang="en-US" sz="2000" b="0" kern="0" dirty="0">
                <a:latin typeface="+mn-ea"/>
                <a:ea typeface="+mn-ea"/>
              </a:endParaRPr>
            </a:p>
          </p:txBody>
        </p:sp>
        <p:grpSp>
          <p:nvGrpSpPr>
            <p:cNvPr id="46" name="그룹 45"/>
            <p:cNvGrpSpPr/>
            <p:nvPr/>
          </p:nvGrpSpPr>
          <p:grpSpPr>
            <a:xfrm>
              <a:off x="382814" y="462158"/>
              <a:ext cx="373509" cy="320817"/>
              <a:chOff x="2323397" y="2676137"/>
              <a:chExt cx="339554" cy="320818"/>
            </a:xfrm>
          </p:grpSpPr>
          <p:sp>
            <p:nvSpPr>
              <p:cNvPr id="47"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48"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grpSp>
        <p:nvGrpSpPr>
          <p:cNvPr id="11" name="그룹 10"/>
          <p:cNvGrpSpPr/>
          <p:nvPr/>
        </p:nvGrpSpPr>
        <p:grpSpPr>
          <a:xfrm>
            <a:off x="4716016" y="908719"/>
            <a:ext cx="3024336" cy="5400600"/>
            <a:chOff x="4716016" y="908719"/>
            <a:chExt cx="3024336" cy="5400600"/>
          </a:xfrm>
        </p:grpSpPr>
        <p:pic>
          <p:nvPicPr>
            <p:cNvPr id="3078" name="Picture 6" descr="C:\Users\임승한\Desktop\졸작_시연\이미지 파일\모바일웹앱\罹≪쿂_iphone6plus_gold_portrai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364" t="5104" r="27103" b="5923"/>
            <a:stretch/>
          </p:blipFill>
          <p:spPr bwMode="auto">
            <a:xfrm>
              <a:off x="4716016" y="908719"/>
              <a:ext cx="3024336" cy="5400600"/>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7"/>
            <a:stretch>
              <a:fillRect/>
            </a:stretch>
          </p:blipFill>
          <p:spPr>
            <a:xfrm>
              <a:off x="5727180" y="3861048"/>
              <a:ext cx="1002005" cy="122195"/>
            </a:xfrm>
            <a:prstGeom prst="rect">
              <a:avLst/>
            </a:prstGeom>
          </p:spPr>
        </p:pic>
        <p:pic>
          <p:nvPicPr>
            <p:cNvPr id="7" name="그림 6"/>
            <p:cNvPicPr>
              <a:picLocks noChangeAspect="1"/>
            </p:cNvPicPr>
            <p:nvPr/>
          </p:nvPicPr>
          <p:blipFill>
            <a:blip r:embed="rId8"/>
            <a:stretch>
              <a:fillRect/>
            </a:stretch>
          </p:blipFill>
          <p:spPr>
            <a:xfrm>
              <a:off x="5724735" y="4590069"/>
              <a:ext cx="1006894" cy="107532"/>
            </a:xfrm>
            <a:prstGeom prst="rect">
              <a:avLst/>
            </a:prstGeom>
          </p:spPr>
        </p:pic>
        <p:pic>
          <p:nvPicPr>
            <p:cNvPr id="8" name="그림 7"/>
            <p:cNvPicPr>
              <a:picLocks noChangeAspect="1"/>
            </p:cNvPicPr>
            <p:nvPr/>
          </p:nvPicPr>
          <p:blipFill>
            <a:blip r:embed="rId9"/>
            <a:stretch>
              <a:fillRect/>
            </a:stretch>
          </p:blipFill>
          <p:spPr>
            <a:xfrm>
              <a:off x="5724735" y="5308828"/>
              <a:ext cx="1006894" cy="102645"/>
            </a:xfrm>
            <a:prstGeom prst="rect">
              <a:avLst/>
            </a:prstGeom>
          </p:spPr>
        </p:pic>
        <p:pic>
          <p:nvPicPr>
            <p:cNvPr id="9" name="그림 8"/>
            <p:cNvPicPr>
              <a:picLocks noChangeAspect="1"/>
            </p:cNvPicPr>
            <p:nvPr/>
          </p:nvPicPr>
          <p:blipFill>
            <a:blip r:embed="rId10"/>
            <a:stretch>
              <a:fillRect/>
            </a:stretch>
          </p:blipFill>
          <p:spPr>
            <a:xfrm>
              <a:off x="5729623" y="3152643"/>
              <a:ext cx="997118" cy="122195"/>
            </a:xfrm>
            <a:prstGeom prst="rect">
              <a:avLst/>
            </a:prstGeom>
          </p:spPr>
        </p:pic>
      </p:grpSp>
      <p:grpSp>
        <p:nvGrpSpPr>
          <p:cNvPr id="29" name="그룹 28"/>
          <p:cNvGrpSpPr/>
          <p:nvPr/>
        </p:nvGrpSpPr>
        <p:grpSpPr>
          <a:xfrm>
            <a:off x="6300192" y="980728"/>
            <a:ext cx="2265347" cy="515023"/>
            <a:chOff x="4842934" y="2587104"/>
            <a:chExt cx="4013200" cy="1777998"/>
          </a:xfrm>
        </p:grpSpPr>
        <p:grpSp>
          <p:nvGrpSpPr>
            <p:cNvPr id="30" name="Group 66"/>
            <p:cNvGrpSpPr/>
            <p:nvPr/>
          </p:nvGrpSpPr>
          <p:grpSpPr>
            <a:xfrm>
              <a:off x="4842934" y="2587104"/>
              <a:ext cx="4013200" cy="1777998"/>
              <a:chOff x="4224867" y="2023531"/>
              <a:chExt cx="4013200" cy="1777998"/>
            </a:xfrm>
          </p:grpSpPr>
          <p:sp>
            <p:nvSpPr>
              <p:cNvPr id="32"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33"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34" name="Picture 69" descr="sym_blkstripes.png"/>
              <p:cNvPicPr>
                <a:picLocks noChangeAspect="1"/>
              </p:cNvPicPr>
              <p:nvPr/>
            </p:nvPicPr>
            <p:blipFill rotWithShape="1">
              <a:blip r:embed="rId4">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35"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31"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500" b="1" kern="0" dirty="0" smtClean="0">
                  <a:gradFill flip="none" rotWithShape="1">
                    <a:gsLst>
                      <a:gs pos="0">
                        <a:srgbClr val="E84920">
                          <a:lumMod val="50000"/>
                        </a:srgbClr>
                      </a:gs>
                      <a:gs pos="100000">
                        <a:srgbClr val="E84920"/>
                      </a:gs>
                    </a:gsLst>
                    <a:lin ang="16200000" scaled="0"/>
                    <a:tileRect/>
                  </a:gradFill>
                  <a:latin typeface="+mn-ea"/>
                </a:rPr>
                <a:t>예상 대기시간 조회</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spTree>
    <p:extLst>
      <p:ext uri="{BB962C8B-B14F-4D97-AF65-F5344CB8AC3E}">
        <p14:creationId xmlns:p14="http://schemas.microsoft.com/office/powerpoint/2010/main" val="340339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654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13</a:t>
            </a:fld>
            <a:endParaRPr lang="en-US" sz="1000" b="1" dirty="0">
              <a:latin typeface="+mn-ea"/>
              <a:ea typeface="+mn-ea"/>
            </a:endParaRPr>
          </a:p>
        </p:txBody>
      </p:sp>
      <p:pic>
        <p:nvPicPr>
          <p:cNvPr id="4098" name="Picture 2" descr="C:\Users\임승한\Desktop\졸작_시연\이미지 파일\모바일웹앱\3_iphone6plus_gold_portrai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155" t="5514" r="27181" b="5514"/>
          <a:stretch/>
        </p:blipFill>
        <p:spPr bwMode="auto">
          <a:xfrm>
            <a:off x="755577" y="921420"/>
            <a:ext cx="3024336" cy="54006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임승한\Desktop\졸작_시연\이미지 파일\모바일웹앱\2_iphone6plus_gold_portrai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612" t="5514" r="27011" b="5514"/>
          <a:stretch/>
        </p:blipFill>
        <p:spPr bwMode="auto">
          <a:xfrm>
            <a:off x="4716016" y="934120"/>
            <a:ext cx="3024336" cy="540060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그룹 24"/>
          <p:cNvGrpSpPr/>
          <p:nvPr/>
        </p:nvGrpSpPr>
        <p:grpSpPr>
          <a:xfrm>
            <a:off x="2378661" y="980728"/>
            <a:ext cx="2265347" cy="515023"/>
            <a:chOff x="4842934" y="2587104"/>
            <a:chExt cx="4013200" cy="1777998"/>
          </a:xfrm>
        </p:grpSpPr>
        <p:grpSp>
          <p:nvGrpSpPr>
            <p:cNvPr id="26" name="Group 66"/>
            <p:cNvGrpSpPr/>
            <p:nvPr/>
          </p:nvGrpSpPr>
          <p:grpSpPr>
            <a:xfrm>
              <a:off x="4842934" y="2587104"/>
              <a:ext cx="4013200" cy="1777998"/>
              <a:chOff x="4224867" y="2023531"/>
              <a:chExt cx="4013200" cy="1777998"/>
            </a:xfrm>
          </p:grpSpPr>
          <p:sp>
            <p:nvSpPr>
              <p:cNvPr id="28"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36"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37"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38"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27" name="Content Placeholder 2"/>
            <p:cNvSpPr txBox="1">
              <a:spLocks/>
            </p:cNvSpPr>
            <p:nvPr/>
          </p:nvSpPr>
          <p:spPr bwMode="auto">
            <a:xfrm>
              <a:off x="4945536" y="2998780"/>
              <a:ext cx="3776133"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kumimoji="0" lang="ko-KR" altLang="en-US" sz="1500" b="1" i="0" u="none" strike="noStrike" kern="0" cap="none" spc="0" normalizeH="0" baseline="0" noProof="0" dirty="0" smtClean="0">
                  <a:ln>
                    <a:noFill/>
                  </a:ln>
                  <a:gradFill flip="none" rotWithShape="1">
                    <a:gsLst>
                      <a:gs pos="0">
                        <a:srgbClr val="E84920">
                          <a:lumMod val="50000"/>
                        </a:srgbClr>
                      </a:gs>
                      <a:gs pos="100000">
                        <a:srgbClr val="E84920"/>
                      </a:gs>
                    </a:gsLst>
                    <a:lin ang="16200000" scaled="0"/>
                    <a:tileRect/>
                  </a:gradFill>
                  <a:effectLst/>
                  <a:uLnTx/>
                  <a:uFillTx/>
                  <a:latin typeface="+mn-ea"/>
                </a:rPr>
                <a:t>길 안내 서비스</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grpSp>
        <p:nvGrpSpPr>
          <p:cNvPr id="39" name="그룹 38"/>
          <p:cNvGrpSpPr/>
          <p:nvPr/>
        </p:nvGrpSpPr>
        <p:grpSpPr>
          <a:xfrm>
            <a:off x="6300192" y="977316"/>
            <a:ext cx="2265347" cy="531135"/>
            <a:chOff x="4842934" y="2587104"/>
            <a:chExt cx="4013200" cy="1777998"/>
          </a:xfrm>
        </p:grpSpPr>
        <p:grpSp>
          <p:nvGrpSpPr>
            <p:cNvPr id="40" name="Group 66"/>
            <p:cNvGrpSpPr/>
            <p:nvPr/>
          </p:nvGrpSpPr>
          <p:grpSpPr>
            <a:xfrm>
              <a:off x="4842934" y="2587104"/>
              <a:ext cx="4013200" cy="1777998"/>
              <a:chOff x="4224867" y="2023531"/>
              <a:chExt cx="4013200" cy="1777998"/>
            </a:xfrm>
          </p:grpSpPr>
          <p:sp>
            <p:nvSpPr>
              <p:cNvPr id="42"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43"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44"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45"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41"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500" b="1" kern="0" dirty="0" smtClean="0">
                  <a:gradFill flip="none" rotWithShape="1">
                    <a:gsLst>
                      <a:gs pos="0">
                        <a:srgbClr val="E84920">
                          <a:lumMod val="50000"/>
                        </a:srgbClr>
                      </a:gs>
                      <a:gs pos="100000">
                        <a:srgbClr val="E84920"/>
                      </a:gs>
                    </a:gsLst>
                    <a:lin ang="16200000" scaled="0"/>
                    <a:tileRect/>
                  </a:gradFill>
                  <a:latin typeface="+mn-ea"/>
                </a:rPr>
                <a:t>메뉴 상세정보 조회</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sp>
        <p:nvSpPr>
          <p:cNvPr id="23"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pic>
        <p:nvPicPr>
          <p:cNvPr id="33" name="Picture 10" descr="header-bar2.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grpSp>
        <p:nvGrpSpPr>
          <p:cNvPr id="34" name="그룹 33"/>
          <p:cNvGrpSpPr/>
          <p:nvPr/>
        </p:nvGrpSpPr>
        <p:grpSpPr>
          <a:xfrm>
            <a:off x="381000" y="246888"/>
            <a:ext cx="8382000" cy="574917"/>
            <a:chOff x="381000" y="246888"/>
            <a:chExt cx="8382000" cy="574917"/>
          </a:xfrm>
        </p:grpSpPr>
        <p:sp>
          <p:nvSpPr>
            <p:cNvPr id="35"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손님용</a:t>
              </a:r>
              <a:r>
                <a:rPr lang="ko-KR" altLang="en-US" sz="2400" kern="0" dirty="0" smtClean="0">
                  <a:latin typeface="+mn-ea"/>
                  <a:ea typeface="+mn-ea"/>
                </a:rPr>
                <a:t> </a:t>
              </a:r>
              <a:r>
                <a:rPr lang="ko-KR" altLang="en-US" sz="2400" kern="0" dirty="0" err="1" smtClean="0">
                  <a:latin typeface="+mn-ea"/>
                  <a:ea typeface="+mn-ea"/>
                </a:rPr>
                <a:t>모바일</a:t>
              </a:r>
              <a:r>
                <a:rPr lang="ko-KR" altLang="en-US" sz="2400" kern="0" dirty="0" smtClean="0">
                  <a:latin typeface="+mn-ea"/>
                  <a:ea typeface="+mn-ea"/>
                </a:rPr>
                <a:t> 웹 </a:t>
              </a:r>
              <a:r>
                <a:rPr lang="ko-KR" altLang="en-US" sz="2400" kern="0" dirty="0" err="1" smtClean="0">
                  <a:latin typeface="+mn-ea"/>
                  <a:ea typeface="+mn-ea"/>
                </a:rPr>
                <a:t>앱</a:t>
              </a:r>
              <a:r>
                <a:rPr lang="ko-KR" altLang="en-US" sz="2400" kern="0" dirty="0" smtClean="0">
                  <a:latin typeface="+mn-ea"/>
                  <a:ea typeface="+mn-ea"/>
                </a:rPr>
                <a:t> </a:t>
              </a:r>
              <a:r>
                <a:rPr lang="en-US" altLang="ko-KR" sz="2000" b="0" kern="0" dirty="0" smtClean="0">
                  <a:latin typeface="+mn-ea"/>
                  <a:ea typeface="+mn-ea"/>
                </a:rPr>
                <a:t>(</a:t>
              </a:r>
              <a:r>
                <a:rPr lang="en-US" sz="2000" b="0" kern="0" dirty="0" smtClean="0">
                  <a:latin typeface="+mn-ea"/>
                  <a:ea typeface="+mn-ea"/>
                </a:rPr>
                <a:t>Mobile Web Application)</a:t>
              </a:r>
              <a:endParaRPr lang="en-US" sz="2000" b="0" kern="0" dirty="0">
                <a:latin typeface="+mn-ea"/>
                <a:ea typeface="+mn-ea"/>
              </a:endParaRPr>
            </a:p>
          </p:txBody>
        </p:sp>
        <p:grpSp>
          <p:nvGrpSpPr>
            <p:cNvPr id="46" name="그룹 45"/>
            <p:cNvGrpSpPr/>
            <p:nvPr/>
          </p:nvGrpSpPr>
          <p:grpSpPr>
            <a:xfrm>
              <a:off x="382814" y="462158"/>
              <a:ext cx="373509" cy="320817"/>
              <a:chOff x="2323397" y="2676137"/>
              <a:chExt cx="339554" cy="320818"/>
            </a:xfrm>
          </p:grpSpPr>
          <p:sp>
            <p:nvSpPr>
              <p:cNvPr id="47"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48"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297855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14</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pic>
        <p:nvPicPr>
          <p:cNvPr id="5122" name="Picture 2" descr="C:\Users\임승한\Desktop\졸작_시연\이미지 파일\태블릿_앱\KakaoTalk_20150512_224906973_ipadair2_gold_landscape.png"/>
          <p:cNvPicPr>
            <a:picLocks noChangeAspect="1" noChangeArrowheads="1"/>
          </p:cNvPicPr>
          <p:nvPr/>
        </p:nvPicPr>
        <p:blipFill rotWithShape="1">
          <a:blip r:embed="rId4">
            <a:extLst>
              <a:ext uri="{28A0092B-C50C-407E-A947-70E740481C1C}">
                <a14:useLocalDpi xmlns:a14="http://schemas.microsoft.com/office/drawing/2010/main" val="0"/>
              </a:ext>
            </a:extLst>
          </a:blip>
          <a:srcRect l="10858" t="21807" r="10256" b="22184"/>
          <a:stretch/>
        </p:blipFill>
        <p:spPr bwMode="auto">
          <a:xfrm>
            <a:off x="971600" y="1065436"/>
            <a:ext cx="7200800" cy="51125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그룹 38"/>
          <p:cNvGrpSpPr/>
          <p:nvPr/>
        </p:nvGrpSpPr>
        <p:grpSpPr>
          <a:xfrm>
            <a:off x="6300192" y="980728"/>
            <a:ext cx="2265347" cy="515023"/>
            <a:chOff x="4842934" y="2587104"/>
            <a:chExt cx="4013200" cy="1777998"/>
          </a:xfrm>
        </p:grpSpPr>
        <p:grpSp>
          <p:nvGrpSpPr>
            <p:cNvPr id="40" name="Group 66"/>
            <p:cNvGrpSpPr/>
            <p:nvPr/>
          </p:nvGrpSpPr>
          <p:grpSpPr>
            <a:xfrm>
              <a:off x="4842934" y="2587104"/>
              <a:ext cx="4013200" cy="1777998"/>
              <a:chOff x="4224867" y="2023531"/>
              <a:chExt cx="4013200" cy="1777998"/>
            </a:xfrm>
          </p:grpSpPr>
          <p:sp>
            <p:nvSpPr>
              <p:cNvPr id="42"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43"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44"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45"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41"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500" b="1" kern="0" dirty="0" smtClean="0">
                  <a:gradFill flip="none" rotWithShape="1">
                    <a:gsLst>
                      <a:gs pos="0">
                        <a:srgbClr val="E84920">
                          <a:lumMod val="50000"/>
                        </a:srgbClr>
                      </a:gs>
                      <a:gs pos="100000">
                        <a:srgbClr val="E84920"/>
                      </a:gs>
                    </a:gsLst>
                    <a:lin ang="16200000" scaled="0"/>
                    <a:tileRect/>
                  </a:gradFill>
                  <a:latin typeface="+mn-ea"/>
                </a:rPr>
                <a:t>메인 화면</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sp>
        <p:nvSpPr>
          <p:cNvPr id="15"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16" name="그룹 15"/>
          <p:cNvGrpSpPr/>
          <p:nvPr/>
        </p:nvGrpSpPr>
        <p:grpSpPr>
          <a:xfrm>
            <a:off x="381000" y="246888"/>
            <a:ext cx="8382000" cy="574917"/>
            <a:chOff x="381000" y="246888"/>
            <a:chExt cx="8382000" cy="574917"/>
          </a:xfrm>
        </p:grpSpPr>
        <p:sp>
          <p:nvSpPr>
            <p:cNvPr id="17"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손님용</a:t>
              </a:r>
              <a:r>
                <a:rPr lang="ko-KR" altLang="en-US" sz="2400" kern="0" dirty="0" smtClean="0">
                  <a:latin typeface="+mn-ea"/>
                  <a:ea typeface="+mn-ea"/>
                </a:rPr>
                <a:t> </a:t>
              </a:r>
              <a:r>
                <a:rPr lang="ko-KR" altLang="en-US" sz="2400" kern="0" dirty="0" err="1" smtClean="0">
                  <a:latin typeface="+mn-ea"/>
                  <a:ea typeface="+mn-ea"/>
                </a:rPr>
                <a:t>태블릿</a:t>
              </a:r>
              <a:r>
                <a:rPr lang="ko-KR" altLang="en-US" sz="2400" kern="0" dirty="0" smtClean="0">
                  <a:latin typeface="+mn-ea"/>
                  <a:ea typeface="+mn-ea"/>
                </a:rPr>
                <a:t> 주문기 </a:t>
              </a:r>
              <a:r>
                <a:rPr lang="en-US" altLang="ko-KR" sz="2000" b="0" kern="0" dirty="0" smtClean="0">
                  <a:latin typeface="+mn-ea"/>
                  <a:ea typeface="+mn-ea"/>
                </a:rPr>
                <a:t>(Tablet Application)</a:t>
              </a:r>
              <a:endParaRPr lang="en-US" sz="2000" b="0" kern="0" dirty="0">
                <a:latin typeface="+mn-ea"/>
                <a:ea typeface="+mn-ea"/>
              </a:endParaRPr>
            </a:p>
          </p:txBody>
        </p:sp>
        <p:grpSp>
          <p:nvGrpSpPr>
            <p:cNvPr id="18" name="그룹 17"/>
            <p:cNvGrpSpPr/>
            <p:nvPr/>
          </p:nvGrpSpPr>
          <p:grpSpPr>
            <a:xfrm>
              <a:off x="382814" y="462158"/>
              <a:ext cx="373509" cy="320817"/>
              <a:chOff x="2323397" y="2676137"/>
              <a:chExt cx="339554" cy="320818"/>
            </a:xfrm>
          </p:grpSpPr>
          <p:sp>
            <p:nvSpPr>
              <p:cNvPr id="19"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20"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242822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15</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
        <p:nvSpPr>
          <p:cNvPr id="15"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pic>
        <p:nvPicPr>
          <p:cNvPr id="23" name="그림 22"/>
          <p:cNvPicPr>
            <a:picLocks noChangeAspect="1"/>
          </p:cNvPicPr>
          <p:nvPr/>
        </p:nvPicPr>
        <p:blipFill rotWithShape="1">
          <a:blip r:embed="rId4" cstate="print">
            <a:extLst>
              <a:ext uri="{28A0092B-C50C-407E-A947-70E740481C1C}">
                <a14:useLocalDpi xmlns:a14="http://schemas.microsoft.com/office/drawing/2010/main" val="0"/>
              </a:ext>
            </a:extLst>
          </a:blip>
          <a:srcRect l="10101" t="21651" r="10101" b="21650"/>
          <a:stretch/>
        </p:blipFill>
        <p:spPr>
          <a:xfrm>
            <a:off x="921014" y="1061269"/>
            <a:ext cx="7242421" cy="5176043"/>
          </a:xfrm>
          <a:prstGeom prst="rect">
            <a:avLst/>
          </a:prstGeom>
        </p:spPr>
      </p:pic>
      <p:grpSp>
        <p:nvGrpSpPr>
          <p:cNvPr id="39" name="그룹 38"/>
          <p:cNvGrpSpPr/>
          <p:nvPr/>
        </p:nvGrpSpPr>
        <p:grpSpPr>
          <a:xfrm>
            <a:off x="6300192" y="980728"/>
            <a:ext cx="2265347" cy="515023"/>
            <a:chOff x="4842934" y="2587104"/>
            <a:chExt cx="4013200" cy="1777998"/>
          </a:xfrm>
        </p:grpSpPr>
        <p:grpSp>
          <p:nvGrpSpPr>
            <p:cNvPr id="40" name="Group 66"/>
            <p:cNvGrpSpPr/>
            <p:nvPr/>
          </p:nvGrpSpPr>
          <p:grpSpPr>
            <a:xfrm>
              <a:off x="4842934" y="2587104"/>
              <a:ext cx="4013200" cy="1777998"/>
              <a:chOff x="4224867" y="2023531"/>
              <a:chExt cx="4013200" cy="1777998"/>
            </a:xfrm>
          </p:grpSpPr>
          <p:sp>
            <p:nvSpPr>
              <p:cNvPr id="42"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43"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44"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45"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41"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500" b="1" kern="0" dirty="0" smtClean="0">
                  <a:gradFill flip="none" rotWithShape="1">
                    <a:gsLst>
                      <a:gs pos="0">
                        <a:srgbClr val="E84920">
                          <a:lumMod val="50000"/>
                        </a:srgbClr>
                      </a:gs>
                      <a:gs pos="100000">
                        <a:srgbClr val="E84920"/>
                      </a:gs>
                    </a:gsLst>
                    <a:lin ang="16200000" scaled="0"/>
                    <a:tileRect/>
                  </a:gradFill>
                  <a:latin typeface="+mn-ea"/>
                </a:rPr>
                <a:t>다국어 지원</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grpSp>
        <p:nvGrpSpPr>
          <p:cNvPr id="21" name="그룹 20"/>
          <p:cNvGrpSpPr/>
          <p:nvPr/>
        </p:nvGrpSpPr>
        <p:grpSpPr>
          <a:xfrm>
            <a:off x="381000" y="246888"/>
            <a:ext cx="8382000" cy="574917"/>
            <a:chOff x="381000" y="246888"/>
            <a:chExt cx="8382000" cy="574917"/>
          </a:xfrm>
        </p:grpSpPr>
        <p:sp>
          <p:nvSpPr>
            <p:cNvPr id="22"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손님용</a:t>
              </a:r>
              <a:r>
                <a:rPr lang="ko-KR" altLang="en-US" sz="2400" kern="0" dirty="0" smtClean="0">
                  <a:latin typeface="+mn-ea"/>
                  <a:ea typeface="+mn-ea"/>
                </a:rPr>
                <a:t> </a:t>
              </a:r>
              <a:r>
                <a:rPr lang="ko-KR" altLang="en-US" sz="2400" kern="0" dirty="0" err="1" smtClean="0">
                  <a:latin typeface="+mn-ea"/>
                  <a:ea typeface="+mn-ea"/>
                </a:rPr>
                <a:t>태블릿</a:t>
              </a:r>
              <a:r>
                <a:rPr lang="ko-KR" altLang="en-US" sz="2400" kern="0" dirty="0" smtClean="0">
                  <a:latin typeface="+mn-ea"/>
                  <a:ea typeface="+mn-ea"/>
                </a:rPr>
                <a:t> 주문기 </a:t>
              </a:r>
              <a:r>
                <a:rPr lang="en-US" altLang="ko-KR" sz="2000" b="0" kern="0" dirty="0" smtClean="0">
                  <a:latin typeface="+mn-ea"/>
                  <a:ea typeface="+mn-ea"/>
                </a:rPr>
                <a:t>(Tablet Application)</a:t>
              </a:r>
              <a:endParaRPr lang="en-US" sz="2000" b="0" kern="0" dirty="0">
                <a:latin typeface="+mn-ea"/>
                <a:ea typeface="+mn-ea"/>
              </a:endParaRPr>
            </a:p>
          </p:txBody>
        </p:sp>
        <p:grpSp>
          <p:nvGrpSpPr>
            <p:cNvPr id="24" name="그룹 23"/>
            <p:cNvGrpSpPr/>
            <p:nvPr/>
          </p:nvGrpSpPr>
          <p:grpSpPr>
            <a:xfrm>
              <a:off x="382814" y="462158"/>
              <a:ext cx="373509" cy="320817"/>
              <a:chOff x="2323397" y="2676137"/>
              <a:chExt cx="339554" cy="320818"/>
            </a:xfrm>
          </p:grpSpPr>
          <p:sp>
            <p:nvSpPr>
              <p:cNvPr id="25"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26"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261289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16</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
        <p:nvSpPr>
          <p:cNvPr id="21"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pic>
        <p:nvPicPr>
          <p:cNvPr id="22" name="Picture 3" descr="C:\Users\임승한\Desktop\졸작_시연\이미지 파일\태블릿_앱\KakaoTalk_20150513_173015773_ipadair2_gold_landscape.png"/>
          <p:cNvPicPr>
            <a:picLocks noChangeAspect="1" noChangeArrowheads="1"/>
          </p:cNvPicPr>
          <p:nvPr/>
        </p:nvPicPr>
        <p:blipFill rotWithShape="1">
          <a:blip r:embed="rId4">
            <a:extLst>
              <a:ext uri="{28A0092B-C50C-407E-A947-70E740481C1C}">
                <a14:useLocalDpi xmlns:a14="http://schemas.microsoft.com/office/drawing/2010/main" val="0"/>
              </a:ext>
            </a:extLst>
          </a:blip>
          <a:srcRect l="10612" t="21601" r="10283" b="21599"/>
          <a:stretch/>
        </p:blipFill>
        <p:spPr bwMode="auto">
          <a:xfrm>
            <a:off x="971600" y="1052737"/>
            <a:ext cx="7200800" cy="518457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그룹 38"/>
          <p:cNvGrpSpPr/>
          <p:nvPr/>
        </p:nvGrpSpPr>
        <p:grpSpPr>
          <a:xfrm>
            <a:off x="6300192" y="980728"/>
            <a:ext cx="2265347" cy="515023"/>
            <a:chOff x="4842934" y="2587104"/>
            <a:chExt cx="4013200" cy="1777998"/>
          </a:xfrm>
        </p:grpSpPr>
        <p:grpSp>
          <p:nvGrpSpPr>
            <p:cNvPr id="40" name="Group 66"/>
            <p:cNvGrpSpPr/>
            <p:nvPr/>
          </p:nvGrpSpPr>
          <p:grpSpPr>
            <a:xfrm>
              <a:off x="4842934" y="2587104"/>
              <a:ext cx="4013200" cy="1777998"/>
              <a:chOff x="4224867" y="2023531"/>
              <a:chExt cx="4013200" cy="1777998"/>
            </a:xfrm>
          </p:grpSpPr>
          <p:sp>
            <p:nvSpPr>
              <p:cNvPr id="42"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43"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44"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45"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41"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lvl="0" indent="0" algn="ctr">
                <a:buClr>
                  <a:sysClr val="window" lastClr="FFFFFF"/>
                </a:buClr>
                <a:buNone/>
                <a:defRPr/>
              </a:pPr>
              <a:r>
                <a:rPr lang="en-US" altLang="ko-KR" sz="1500" b="1" kern="0" dirty="0" smtClean="0">
                  <a:gradFill flip="none" rotWithShape="1">
                    <a:gsLst>
                      <a:gs pos="0">
                        <a:srgbClr val="E84920">
                          <a:lumMod val="50000"/>
                        </a:srgbClr>
                      </a:gs>
                      <a:gs pos="100000">
                        <a:srgbClr val="E84920"/>
                      </a:gs>
                    </a:gsLst>
                    <a:lin ang="16200000" scaled="0"/>
                    <a:tileRect/>
                  </a:gradFill>
                  <a:latin typeface="+mn-ea"/>
                </a:rPr>
                <a:t>BEST MENU</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grpSp>
        <p:nvGrpSpPr>
          <p:cNvPr id="20" name="그룹 19"/>
          <p:cNvGrpSpPr/>
          <p:nvPr/>
        </p:nvGrpSpPr>
        <p:grpSpPr>
          <a:xfrm>
            <a:off x="381000" y="246888"/>
            <a:ext cx="8382000" cy="574917"/>
            <a:chOff x="381000" y="246888"/>
            <a:chExt cx="8382000" cy="574917"/>
          </a:xfrm>
        </p:grpSpPr>
        <p:sp>
          <p:nvSpPr>
            <p:cNvPr id="23"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손님용</a:t>
              </a:r>
              <a:r>
                <a:rPr lang="ko-KR" altLang="en-US" sz="2400" kern="0" dirty="0" smtClean="0">
                  <a:latin typeface="+mn-ea"/>
                  <a:ea typeface="+mn-ea"/>
                </a:rPr>
                <a:t> </a:t>
              </a:r>
              <a:r>
                <a:rPr lang="ko-KR" altLang="en-US" sz="2400" kern="0" dirty="0" err="1" smtClean="0">
                  <a:latin typeface="+mn-ea"/>
                  <a:ea typeface="+mn-ea"/>
                </a:rPr>
                <a:t>태블릿</a:t>
              </a:r>
              <a:r>
                <a:rPr lang="ko-KR" altLang="en-US" sz="2400" kern="0" dirty="0" smtClean="0">
                  <a:latin typeface="+mn-ea"/>
                  <a:ea typeface="+mn-ea"/>
                </a:rPr>
                <a:t> 주문기 </a:t>
              </a:r>
              <a:r>
                <a:rPr lang="en-US" altLang="ko-KR" sz="2000" b="0" kern="0" dirty="0" smtClean="0">
                  <a:latin typeface="+mn-ea"/>
                  <a:ea typeface="+mn-ea"/>
                </a:rPr>
                <a:t>(Tablet Application)</a:t>
              </a:r>
              <a:endParaRPr lang="en-US" sz="2000" b="0" kern="0" dirty="0">
                <a:latin typeface="+mn-ea"/>
                <a:ea typeface="+mn-ea"/>
              </a:endParaRPr>
            </a:p>
          </p:txBody>
        </p:sp>
        <p:grpSp>
          <p:nvGrpSpPr>
            <p:cNvPr id="24" name="그룹 23"/>
            <p:cNvGrpSpPr/>
            <p:nvPr/>
          </p:nvGrpSpPr>
          <p:grpSpPr>
            <a:xfrm>
              <a:off x="382814" y="462158"/>
              <a:ext cx="373509" cy="320817"/>
              <a:chOff x="2323397" y="2676137"/>
              <a:chExt cx="339554" cy="320818"/>
            </a:xfrm>
          </p:grpSpPr>
          <p:sp>
            <p:nvSpPr>
              <p:cNvPr id="25"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26"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103822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17</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pic>
        <p:nvPicPr>
          <p:cNvPr id="6146" name="Picture 2" descr="C:\Users\임승한\Desktop\졸작_시연\이미지 파일\태블릿_앱\KakaoTalk_20150512_224902609_ipadair2_gold_landscape.png"/>
          <p:cNvPicPr>
            <a:picLocks noChangeAspect="1" noChangeArrowheads="1"/>
          </p:cNvPicPr>
          <p:nvPr/>
        </p:nvPicPr>
        <p:blipFill rotWithShape="1">
          <a:blip r:embed="rId4">
            <a:extLst>
              <a:ext uri="{28A0092B-C50C-407E-A947-70E740481C1C}">
                <a14:useLocalDpi xmlns:a14="http://schemas.microsoft.com/office/drawing/2010/main" val="0"/>
              </a:ext>
            </a:extLst>
          </a:blip>
          <a:srcRect l="9876" t="21504" r="10277" b="21407"/>
          <a:stretch/>
        </p:blipFill>
        <p:spPr bwMode="auto">
          <a:xfrm>
            <a:off x="899592" y="1052736"/>
            <a:ext cx="7272808" cy="5184576"/>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그룹 38"/>
          <p:cNvGrpSpPr/>
          <p:nvPr/>
        </p:nvGrpSpPr>
        <p:grpSpPr>
          <a:xfrm>
            <a:off x="6300192" y="980728"/>
            <a:ext cx="2265347" cy="515023"/>
            <a:chOff x="4842934" y="2587104"/>
            <a:chExt cx="4013200" cy="1777998"/>
          </a:xfrm>
        </p:grpSpPr>
        <p:grpSp>
          <p:nvGrpSpPr>
            <p:cNvPr id="40" name="Group 66"/>
            <p:cNvGrpSpPr/>
            <p:nvPr/>
          </p:nvGrpSpPr>
          <p:grpSpPr>
            <a:xfrm>
              <a:off x="4842934" y="2587104"/>
              <a:ext cx="4013200" cy="1777998"/>
              <a:chOff x="4224867" y="2023531"/>
              <a:chExt cx="4013200" cy="1777998"/>
            </a:xfrm>
          </p:grpSpPr>
          <p:sp>
            <p:nvSpPr>
              <p:cNvPr id="42"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43"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44"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45"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41"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lvl="0" indent="0" algn="ctr">
                <a:buClr>
                  <a:sysClr val="window" lastClr="FFFFFF"/>
                </a:buClr>
                <a:buNone/>
                <a:defRPr/>
              </a:pPr>
              <a:r>
                <a:rPr lang="ko-KR" altLang="en-US" sz="1500" b="1" kern="0" dirty="0" smtClean="0">
                  <a:gradFill flip="none" rotWithShape="1">
                    <a:gsLst>
                      <a:gs pos="0">
                        <a:srgbClr val="E84920">
                          <a:lumMod val="50000"/>
                        </a:srgbClr>
                      </a:gs>
                      <a:gs pos="100000">
                        <a:srgbClr val="E84920"/>
                      </a:gs>
                    </a:gsLst>
                    <a:lin ang="16200000" scaled="0"/>
                    <a:tileRect/>
                  </a:gradFill>
                  <a:latin typeface="+mn-ea"/>
                </a:rPr>
                <a:t>상세정보 </a:t>
              </a:r>
              <a:r>
                <a:rPr lang="en-US" altLang="ko-KR" sz="1500" b="1" kern="0" dirty="0">
                  <a:gradFill flip="none" rotWithShape="1">
                    <a:gsLst>
                      <a:gs pos="0">
                        <a:srgbClr val="E84920">
                          <a:lumMod val="50000"/>
                        </a:srgbClr>
                      </a:gs>
                      <a:gs pos="100000">
                        <a:srgbClr val="E84920"/>
                      </a:gs>
                    </a:gsLst>
                    <a:lin ang="16200000" scaled="0"/>
                    <a:tileRect/>
                  </a:gradFill>
                  <a:latin typeface="+mn-ea"/>
                </a:rPr>
                <a:t>&amp;</a:t>
              </a:r>
              <a:r>
                <a:rPr lang="ko-KR" altLang="en-US" sz="1500" b="1" kern="0" dirty="0" smtClean="0">
                  <a:gradFill flip="none" rotWithShape="1">
                    <a:gsLst>
                      <a:gs pos="0">
                        <a:srgbClr val="E84920">
                          <a:lumMod val="50000"/>
                        </a:srgbClr>
                      </a:gs>
                      <a:gs pos="100000">
                        <a:srgbClr val="E84920"/>
                      </a:gs>
                    </a:gsLst>
                    <a:lin ang="16200000" scaled="0"/>
                    <a:tileRect/>
                  </a:gradFill>
                  <a:latin typeface="+mn-ea"/>
                </a:rPr>
                <a:t> 메뉴주문</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grpSp>
        <p:nvGrpSpPr>
          <p:cNvPr id="15" name="그룹 14"/>
          <p:cNvGrpSpPr/>
          <p:nvPr/>
        </p:nvGrpSpPr>
        <p:grpSpPr>
          <a:xfrm>
            <a:off x="6303054" y="1500393"/>
            <a:ext cx="2265347" cy="515023"/>
            <a:chOff x="4842934" y="2587104"/>
            <a:chExt cx="4013200" cy="1777998"/>
          </a:xfrm>
        </p:grpSpPr>
        <p:grpSp>
          <p:nvGrpSpPr>
            <p:cNvPr id="16" name="Group 66"/>
            <p:cNvGrpSpPr/>
            <p:nvPr/>
          </p:nvGrpSpPr>
          <p:grpSpPr>
            <a:xfrm>
              <a:off x="4842934" y="2587104"/>
              <a:ext cx="4013200" cy="1777998"/>
              <a:chOff x="4224867" y="2023531"/>
              <a:chExt cx="4013200" cy="1777998"/>
            </a:xfrm>
          </p:grpSpPr>
          <p:sp>
            <p:nvSpPr>
              <p:cNvPr id="18"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19"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20"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21"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17"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lvl="0" indent="0" algn="ctr">
                <a:buClr>
                  <a:sysClr val="window" lastClr="FFFFFF"/>
                </a:buClr>
                <a:buNone/>
                <a:defRPr/>
              </a:pPr>
              <a:r>
                <a:rPr lang="ko-KR" altLang="en-US" sz="1500" b="1" kern="0" dirty="0" smtClean="0">
                  <a:gradFill flip="none" rotWithShape="1">
                    <a:gsLst>
                      <a:gs pos="0">
                        <a:srgbClr val="E84920">
                          <a:lumMod val="50000"/>
                        </a:srgbClr>
                      </a:gs>
                      <a:gs pos="100000">
                        <a:srgbClr val="E84920"/>
                      </a:gs>
                    </a:gsLst>
                    <a:lin ang="16200000" scaled="0"/>
                    <a:tileRect/>
                  </a:gradFill>
                  <a:latin typeface="+mn-ea"/>
                </a:rPr>
                <a:t>주문 → 조리실 </a:t>
              </a:r>
              <a:r>
                <a:rPr lang="en-US" altLang="ko-KR" sz="1500" b="1" kern="0" dirty="0">
                  <a:gradFill flip="none" rotWithShape="1">
                    <a:gsLst>
                      <a:gs pos="0">
                        <a:srgbClr val="E84920">
                          <a:lumMod val="50000"/>
                        </a:srgbClr>
                      </a:gs>
                      <a:gs pos="100000">
                        <a:srgbClr val="E84920"/>
                      </a:gs>
                    </a:gsLst>
                    <a:lin ang="16200000" scaled="0"/>
                    <a:tileRect/>
                  </a:gradFill>
                  <a:latin typeface="+mn-ea"/>
                </a:rPr>
                <a:t>PUSH</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sp>
        <p:nvSpPr>
          <p:cNvPr id="22"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25" name="그룹 24"/>
          <p:cNvGrpSpPr/>
          <p:nvPr/>
        </p:nvGrpSpPr>
        <p:grpSpPr>
          <a:xfrm>
            <a:off x="382814" y="462158"/>
            <a:ext cx="373509" cy="320817"/>
            <a:chOff x="2323397" y="2676137"/>
            <a:chExt cx="339554" cy="320818"/>
          </a:xfrm>
        </p:grpSpPr>
        <p:sp>
          <p:nvSpPr>
            <p:cNvPr id="26"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27"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nvGrpSpPr>
          <p:cNvPr id="28" name="그룹 27"/>
          <p:cNvGrpSpPr/>
          <p:nvPr/>
        </p:nvGrpSpPr>
        <p:grpSpPr>
          <a:xfrm>
            <a:off x="381000" y="246888"/>
            <a:ext cx="8382000" cy="574917"/>
            <a:chOff x="381000" y="246888"/>
            <a:chExt cx="8382000" cy="574917"/>
          </a:xfrm>
        </p:grpSpPr>
        <p:sp>
          <p:nvSpPr>
            <p:cNvPr id="29"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손님용</a:t>
              </a:r>
              <a:r>
                <a:rPr lang="ko-KR" altLang="en-US" sz="2400" kern="0" dirty="0" smtClean="0">
                  <a:latin typeface="+mn-ea"/>
                  <a:ea typeface="+mn-ea"/>
                </a:rPr>
                <a:t> </a:t>
              </a:r>
              <a:r>
                <a:rPr lang="ko-KR" altLang="en-US" sz="2400" kern="0" dirty="0" err="1" smtClean="0">
                  <a:latin typeface="+mn-ea"/>
                  <a:ea typeface="+mn-ea"/>
                </a:rPr>
                <a:t>태블릿</a:t>
              </a:r>
              <a:r>
                <a:rPr lang="ko-KR" altLang="en-US" sz="2400" kern="0" dirty="0" smtClean="0">
                  <a:latin typeface="+mn-ea"/>
                  <a:ea typeface="+mn-ea"/>
                </a:rPr>
                <a:t> 주문기 </a:t>
              </a:r>
              <a:r>
                <a:rPr lang="en-US" altLang="ko-KR" sz="2000" b="0" kern="0" dirty="0" smtClean="0">
                  <a:latin typeface="+mn-ea"/>
                  <a:ea typeface="+mn-ea"/>
                </a:rPr>
                <a:t>(Tablet Application)</a:t>
              </a:r>
              <a:endParaRPr lang="en-US" sz="2000" b="0" kern="0" dirty="0">
                <a:latin typeface="+mn-ea"/>
                <a:ea typeface="+mn-ea"/>
              </a:endParaRPr>
            </a:p>
          </p:txBody>
        </p:sp>
        <p:grpSp>
          <p:nvGrpSpPr>
            <p:cNvPr id="30" name="그룹 29"/>
            <p:cNvGrpSpPr/>
            <p:nvPr/>
          </p:nvGrpSpPr>
          <p:grpSpPr>
            <a:xfrm>
              <a:off x="382814" y="462158"/>
              <a:ext cx="373509" cy="320817"/>
              <a:chOff x="2323397" y="2676137"/>
              <a:chExt cx="339554" cy="320818"/>
            </a:xfrm>
          </p:grpSpPr>
          <p:sp>
            <p:nvSpPr>
              <p:cNvPr id="31"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32"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230645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18</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pic>
        <p:nvPicPr>
          <p:cNvPr id="8195" name="Picture 3" descr="C:\Users\임승한\Desktop\졸작_시연\이미지 파일\안드로이드_앱\orderpage_iphone6plus_gold_portrai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856" t="5767" r="27262" b="5863"/>
          <a:stretch/>
        </p:blipFill>
        <p:spPr bwMode="auto">
          <a:xfrm>
            <a:off x="4716016" y="980727"/>
            <a:ext cx="3024336" cy="532859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그룹 31"/>
          <p:cNvGrpSpPr/>
          <p:nvPr/>
        </p:nvGrpSpPr>
        <p:grpSpPr>
          <a:xfrm>
            <a:off x="6300192" y="1499072"/>
            <a:ext cx="2265347" cy="515023"/>
            <a:chOff x="4842934" y="2587104"/>
            <a:chExt cx="4013200" cy="1777998"/>
          </a:xfrm>
        </p:grpSpPr>
        <p:grpSp>
          <p:nvGrpSpPr>
            <p:cNvPr id="33" name="Group 66"/>
            <p:cNvGrpSpPr/>
            <p:nvPr/>
          </p:nvGrpSpPr>
          <p:grpSpPr>
            <a:xfrm>
              <a:off x="4842934" y="2587104"/>
              <a:ext cx="4013200" cy="1777998"/>
              <a:chOff x="4224867" y="2023531"/>
              <a:chExt cx="4013200" cy="1777998"/>
            </a:xfrm>
          </p:grpSpPr>
          <p:sp>
            <p:nvSpPr>
              <p:cNvPr id="35"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46"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47"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48"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34"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400" b="1" kern="0" dirty="0" smtClean="0">
                  <a:gradFill flip="none" rotWithShape="1">
                    <a:gsLst>
                      <a:gs pos="0">
                        <a:srgbClr val="E84920">
                          <a:lumMod val="50000"/>
                        </a:srgbClr>
                      </a:gs>
                      <a:gs pos="100000">
                        <a:srgbClr val="E84920"/>
                      </a:gs>
                    </a:gsLst>
                    <a:lin ang="16200000" scaled="0"/>
                    <a:tileRect/>
                  </a:gradFill>
                  <a:latin typeface="+mn-ea"/>
                </a:rPr>
                <a:t>종업원 </a:t>
              </a:r>
              <a:r>
                <a:rPr lang="en-US" altLang="ko-KR" sz="1400" b="1" kern="0" dirty="0" smtClean="0">
                  <a:gradFill flip="none" rotWithShape="1">
                    <a:gsLst>
                      <a:gs pos="0">
                        <a:srgbClr val="E84920">
                          <a:lumMod val="50000"/>
                        </a:srgbClr>
                      </a:gs>
                      <a:gs pos="100000">
                        <a:srgbClr val="E84920"/>
                      </a:gs>
                    </a:gsLst>
                    <a:lin ang="16200000" scaled="0"/>
                    <a:tileRect/>
                  </a:gradFill>
                  <a:latin typeface="+mn-ea"/>
                </a:rPr>
                <a:t>APP</a:t>
              </a:r>
              <a:r>
                <a:rPr lang="ko-KR" altLang="en-US" sz="1400" b="1" kern="0" dirty="0" smtClean="0">
                  <a:gradFill flip="none" rotWithShape="1">
                    <a:gsLst>
                      <a:gs pos="0">
                        <a:srgbClr val="E84920">
                          <a:lumMod val="50000"/>
                        </a:srgbClr>
                      </a:gs>
                      <a:gs pos="100000">
                        <a:srgbClr val="E84920"/>
                      </a:gs>
                    </a:gsLst>
                    <a:lin ang="16200000" scaled="0"/>
                    <a:tileRect/>
                  </a:gradFill>
                  <a:latin typeface="+mn-ea"/>
                </a:rPr>
                <a:t>으로 </a:t>
              </a:r>
              <a:r>
                <a:rPr lang="en-US" altLang="ko-KR" sz="1400" b="1" kern="0" dirty="0" smtClean="0">
                  <a:gradFill flip="none" rotWithShape="1">
                    <a:gsLst>
                      <a:gs pos="0">
                        <a:srgbClr val="E84920">
                          <a:lumMod val="50000"/>
                        </a:srgbClr>
                      </a:gs>
                      <a:gs pos="100000">
                        <a:srgbClr val="E84920"/>
                      </a:gs>
                    </a:gsLst>
                    <a:lin ang="16200000" scaled="0"/>
                    <a:tileRect/>
                  </a:gradFill>
                  <a:latin typeface="+mn-ea"/>
                </a:rPr>
                <a:t>PUSH</a:t>
              </a:r>
              <a:r>
                <a:rPr lang="ko-KR" altLang="en-US" sz="1400" b="1" kern="0" noProof="0" dirty="0" smtClean="0">
                  <a:gradFill flip="none" rotWithShape="1">
                    <a:gsLst>
                      <a:gs pos="0">
                        <a:srgbClr val="E84920">
                          <a:lumMod val="50000"/>
                        </a:srgbClr>
                      </a:gs>
                      <a:gs pos="100000">
                        <a:srgbClr val="E84920"/>
                      </a:gs>
                    </a:gsLst>
                    <a:lin ang="16200000" scaled="0"/>
                    <a:tileRect/>
                  </a:gradFill>
                  <a:latin typeface="+mn-ea"/>
                </a:rPr>
                <a:t> </a:t>
              </a:r>
              <a:endParaRPr kumimoji="0" lang="en-US" sz="1400" b="0" i="0" u="none" strike="noStrike" kern="0" cap="none" spc="0" normalizeH="0" baseline="0" noProof="0" dirty="0" smtClean="0">
                <a:ln>
                  <a:noFill/>
                </a:ln>
                <a:solidFill>
                  <a:srgbClr val="000000">
                    <a:lumMod val="75000"/>
                    <a:lumOff val="25000"/>
                  </a:srgbClr>
                </a:solidFill>
                <a:effectLst/>
                <a:uLnTx/>
                <a:uFillTx/>
                <a:latin typeface="+mn-ea"/>
              </a:endParaRPr>
            </a:p>
          </p:txBody>
        </p:sp>
      </p:grpSp>
      <p:pic>
        <p:nvPicPr>
          <p:cNvPr id="57" name="Picture 4" descr="C:\Users\임승한\Desktop\졸작_시연\이미지 파일\안드로이드_앱\home_iphone6plus_gold_side1.png"/>
          <p:cNvPicPr>
            <a:picLocks noChangeAspect="1" noChangeArrowheads="1"/>
          </p:cNvPicPr>
          <p:nvPr/>
        </p:nvPicPr>
        <p:blipFill rotWithShape="1">
          <a:blip r:embed="rId6">
            <a:extLst>
              <a:ext uri="{28A0092B-C50C-407E-A947-70E740481C1C}">
                <a14:useLocalDpi xmlns:a14="http://schemas.microsoft.com/office/drawing/2010/main" val="0"/>
              </a:ext>
            </a:extLst>
          </a:blip>
          <a:srcRect l="35062" t="8661" r="35486" b="8661"/>
          <a:stretch/>
        </p:blipFill>
        <p:spPr bwMode="auto">
          <a:xfrm>
            <a:off x="1043608" y="908719"/>
            <a:ext cx="3024336" cy="5400601"/>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그룹 58"/>
          <p:cNvGrpSpPr/>
          <p:nvPr/>
        </p:nvGrpSpPr>
        <p:grpSpPr>
          <a:xfrm>
            <a:off x="2378661" y="980728"/>
            <a:ext cx="2265347" cy="515023"/>
            <a:chOff x="4842934" y="2587104"/>
            <a:chExt cx="4013200" cy="1777998"/>
          </a:xfrm>
        </p:grpSpPr>
        <p:grpSp>
          <p:nvGrpSpPr>
            <p:cNvPr id="60" name="Group 66"/>
            <p:cNvGrpSpPr/>
            <p:nvPr/>
          </p:nvGrpSpPr>
          <p:grpSpPr>
            <a:xfrm>
              <a:off x="4842934" y="2587104"/>
              <a:ext cx="4013200" cy="1777998"/>
              <a:chOff x="4224867" y="2023531"/>
              <a:chExt cx="4013200" cy="1777998"/>
            </a:xfrm>
          </p:grpSpPr>
          <p:sp>
            <p:nvSpPr>
              <p:cNvPr id="62"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63"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64"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65"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61" name="Content Placeholder 2"/>
            <p:cNvSpPr txBox="1">
              <a:spLocks/>
            </p:cNvSpPr>
            <p:nvPr/>
          </p:nvSpPr>
          <p:spPr bwMode="auto">
            <a:xfrm>
              <a:off x="4945536" y="2797389"/>
              <a:ext cx="3776133" cy="1205460"/>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2200" b="1" kern="0" dirty="0" smtClean="0">
                  <a:gradFill flip="none" rotWithShape="1">
                    <a:gsLst>
                      <a:gs pos="0">
                        <a:srgbClr val="E84920">
                          <a:lumMod val="50000"/>
                        </a:srgbClr>
                      </a:gs>
                      <a:gs pos="100000">
                        <a:srgbClr val="E84920"/>
                      </a:gs>
                    </a:gsLst>
                    <a:lin ang="16200000" scaled="0"/>
                    <a:tileRect/>
                  </a:gradFill>
                  <a:latin typeface="+mn-ea"/>
                </a:rPr>
                <a:t>조리</a:t>
              </a:r>
              <a:r>
                <a:rPr lang="ko-KR" altLang="en-US" sz="2200" b="1" kern="0" dirty="0">
                  <a:gradFill flip="none" rotWithShape="1">
                    <a:gsLst>
                      <a:gs pos="0">
                        <a:srgbClr val="E84920">
                          <a:lumMod val="50000"/>
                        </a:srgbClr>
                      </a:gs>
                      <a:gs pos="100000">
                        <a:srgbClr val="E84920"/>
                      </a:gs>
                    </a:gsLst>
                    <a:lin ang="16200000" scaled="0"/>
                    <a:tileRect/>
                  </a:gradFill>
                  <a:latin typeface="+mn-ea"/>
                </a:rPr>
                <a:t>실</a:t>
              </a:r>
              <a:endParaRPr kumimoji="0" lang="en-US" sz="2200" b="0" i="0" u="none" strike="noStrike" kern="0" cap="none" spc="0" normalizeH="0" baseline="0" noProof="0" dirty="0" smtClean="0">
                <a:ln>
                  <a:noFill/>
                </a:ln>
                <a:solidFill>
                  <a:srgbClr val="000000">
                    <a:lumMod val="75000"/>
                    <a:lumOff val="25000"/>
                  </a:srgbClr>
                </a:solidFill>
                <a:effectLst/>
                <a:uLnTx/>
                <a:uFillTx/>
                <a:latin typeface="+mn-ea"/>
              </a:endParaRPr>
            </a:p>
          </p:txBody>
        </p:sp>
      </p:grpSp>
      <p:grpSp>
        <p:nvGrpSpPr>
          <p:cNvPr id="66" name="Group 19"/>
          <p:cNvGrpSpPr/>
          <p:nvPr/>
        </p:nvGrpSpPr>
        <p:grpSpPr>
          <a:xfrm>
            <a:off x="1566714" y="3784848"/>
            <a:ext cx="425273" cy="514580"/>
            <a:chOff x="3979333" y="567267"/>
            <a:chExt cx="1168400" cy="1168400"/>
          </a:xfrm>
          <a:scene3d>
            <a:camera prst="isometricOffAxis2Left">
              <a:rot lat="1080000" lon="3300000" rev="0"/>
            </a:camera>
            <a:lightRig rig="threePt" dir="t"/>
          </a:scene3d>
        </p:grpSpPr>
        <p:sp>
          <p:nvSpPr>
            <p:cNvPr id="67" name="Oval 20"/>
            <p:cNvSpPr/>
            <p:nvPr/>
          </p:nvSpPr>
          <p:spPr bwMode="auto">
            <a:xfrm rot="5400000">
              <a:off x="4309534" y="897468"/>
              <a:ext cx="507998" cy="507998"/>
            </a:xfrm>
            <a:prstGeom prst="ellipse">
              <a:avLst/>
            </a:prstGeom>
            <a:gradFill flip="none" rotWithShape="1">
              <a:gsLst>
                <a:gs pos="0">
                  <a:schemeClr val="lt1">
                    <a:alpha val="55000"/>
                  </a:schemeClr>
                </a:gs>
                <a:gs pos="80000">
                  <a:schemeClr val="tx1">
                    <a:alpha val="0"/>
                  </a:schemeClr>
                </a:gs>
              </a:gsLst>
              <a:lin ang="2700000" scaled="0"/>
              <a:tileRect/>
            </a:gra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68" name="Picture 21" descr="target_re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9333" y="567267"/>
              <a:ext cx="1168400" cy="1168400"/>
            </a:xfrm>
            <a:prstGeom prst="rect">
              <a:avLst/>
            </a:prstGeom>
          </p:spPr>
        </p:pic>
      </p:grpSp>
      <p:sp>
        <p:nvSpPr>
          <p:cNvPr id="36"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2" name="그룹 1"/>
          <p:cNvGrpSpPr/>
          <p:nvPr/>
        </p:nvGrpSpPr>
        <p:grpSpPr>
          <a:xfrm>
            <a:off x="4970249" y="980728"/>
            <a:ext cx="3595290" cy="1906007"/>
            <a:chOff x="4970249" y="980728"/>
            <a:chExt cx="3595290" cy="1906007"/>
          </a:xfrm>
        </p:grpSpPr>
        <p:grpSp>
          <p:nvGrpSpPr>
            <p:cNvPr id="39" name="그룹 38"/>
            <p:cNvGrpSpPr/>
            <p:nvPr/>
          </p:nvGrpSpPr>
          <p:grpSpPr>
            <a:xfrm>
              <a:off x="6300192" y="980728"/>
              <a:ext cx="2265347" cy="515023"/>
              <a:chOff x="4842934" y="2587104"/>
              <a:chExt cx="4013200" cy="1777998"/>
            </a:xfrm>
          </p:grpSpPr>
          <p:grpSp>
            <p:nvGrpSpPr>
              <p:cNvPr id="40" name="Group 66"/>
              <p:cNvGrpSpPr/>
              <p:nvPr/>
            </p:nvGrpSpPr>
            <p:grpSpPr>
              <a:xfrm>
                <a:off x="4842934" y="2587104"/>
                <a:ext cx="4013200" cy="1777998"/>
                <a:chOff x="4224867" y="2023531"/>
                <a:chExt cx="4013200" cy="1777998"/>
              </a:xfrm>
            </p:grpSpPr>
            <p:sp>
              <p:nvSpPr>
                <p:cNvPr id="42"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43"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44"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45"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41"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500" b="1" kern="0" dirty="0" smtClean="0">
                    <a:gradFill flip="none" rotWithShape="1">
                      <a:gsLst>
                        <a:gs pos="0">
                          <a:srgbClr val="E84920">
                            <a:lumMod val="50000"/>
                          </a:srgbClr>
                        </a:gs>
                        <a:gs pos="100000">
                          <a:srgbClr val="E84920"/>
                        </a:gs>
                      </a:gsLst>
                      <a:lin ang="16200000" scaled="0"/>
                      <a:tileRect/>
                    </a:gradFill>
                    <a:latin typeface="+mn-ea"/>
                  </a:rPr>
                  <a:t>조리 완료</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grpSp>
          <p:nvGrpSpPr>
            <p:cNvPr id="50" name="Group 19"/>
            <p:cNvGrpSpPr/>
            <p:nvPr/>
          </p:nvGrpSpPr>
          <p:grpSpPr>
            <a:xfrm>
              <a:off x="4970249" y="2579192"/>
              <a:ext cx="307543" cy="307543"/>
              <a:chOff x="3979333" y="567267"/>
              <a:chExt cx="1168400" cy="1168400"/>
            </a:xfrm>
          </p:grpSpPr>
          <p:sp>
            <p:nvSpPr>
              <p:cNvPr id="51" name="Oval 20"/>
              <p:cNvSpPr/>
              <p:nvPr/>
            </p:nvSpPr>
            <p:spPr bwMode="auto">
              <a:xfrm rot="5400000">
                <a:off x="4309534" y="897468"/>
                <a:ext cx="507998" cy="507998"/>
              </a:xfrm>
              <a:prstGeom prst="ellipse">
                <a:avLst/>
              </a:prstGeom>
              <a:gradFill flip="none" rotWithShape="1">
                <a:gsLst>
                  <a:gs pos="0">
                    <a:schemeClr val="lt1">
                      <a:alpha val="55000"/>
                    </a:schemeClr>
                  </a:gs>
                  <a:gs pos="80000">
                    <a:schemeClr val="tx1">
                      <a:alpha val="0"/>
                    </a:schemeClr>
                  </a:gs>
                </a:gsLst>
                <a:lin ang="2700000" scaled="0"/>
                <a:tileRect/>
              </a:gra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52" name="Picture 21" descr="target_re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79333" y="567267"/>
                <a:ext cx="1168400" cy="1168400"/>
              </a:xfrm>
              <a:prstGeom prst="rect">
                <a:avLst/>
              </a:prstGeom>
            </p:spPr>
          </p:pic>
        </p:grpSp>
      </p:grpSp>
      <p:grpSp>
        <p:nvGrpSpPr>
          <p:cNvPr id="37" name="그룹 36"/>
          <p:cNvGrpSpPr/>
          <p:nvPr/>
        </p:nvGrpSpPr>
        <p:grpSpPr>
          <a:xfrm>
            <a:off x="381000" y="246888"/>
            <a:ext cx="8382000" cy="574917"/>
            <a:chOff x="381000" y="246888"/>
            <a:chExt cx="8382000" cy="574917"/>
          </a:xfrm>
        </p:grpSpPr>
        <p:sp>
          <p:nvSpPr>
            <p:cNvPr id="38"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조리실용</a:t>
              </a:r>
              <a:r>
                <a:rPr lang="ko-KR" altLang="en-US" sz="2400" kern="0" dirty="0" smtClean="0">
                  <a:latin typeface="+mn-ea"/>
                  <a:ea typeface="+mn-ea"/>
                </a:rPr>
                <a:t> </a:t>
              </a:r>
              <a:r>
                <a:rPr lang="ko-KR" altLang="en-US" sz="2400" kern="0" dirty="0" err="1" smtClean="0">
                  <a:latin typeface="+mn-ea"/>
                  <a:ea typeface="+mn-ea"/>
                </a:rPr>
                <a:t>안드로이드</a:t>
              </a:r>
              <a:r>
                <a:rPr lang="ko-KR" altLang="en-US" sz="2400" kern="0" dirty="0" smtClean="0">
                  <a:latin typeface="+mn-ea"/>
                  <a:ea typeface="+mn-ea"/>
                </a:rPr>
                <a:t> </a:t>
              </a:r>
              <a:r>
                <a:rPr lang="ko-KR" altLang="en-US" sz="2400" kern="0" dirty="0" err="1" smtClean="0">
                  <a:latin typeface="+mn-ea"/>
                  <a:ea typeface="+mn-ea"/>
                </a:rPr>
                <a:t>앱</a:t>
              </a:r>
              <a:r>
                <a:rPr lang="ko-KR" altLang="en-US" sz="2400" kern="0" dirty="0" smtClean="0">
                  <a:latin typeface="+mn-ea"/>
                  <a:ea typeface="+mn-ea"/>
                </a:rPr>
                <a:t> </a:t>
              </a:r>
              <a:r>
                <a:rPr lang="en-US" altLang="ko-KR" sz="2000" b="0" kern="0" dirty="0" smtClean="0">
                  <a:latin typeface="+mn-ea"/>
                  <a:ea typeface="+mn-ea"/>
                </a:rPr>
                <a:t>(Android Application)</a:t>
              </a:r>
              <a:endParaRPr lang="en-US" altLang="ko-KR" sz="2000" b="0" kern="0" dirty="0">
                <a:latin typeface="+mn-ea"/>
                <a:ea typeface="+mn-ea"/>
              </a:endParaRPr>
            </a:p>
          </p:txBody>
        </p:sp>
        <p:grpSp>
          <p:nvGrpSpPr>
            <p:cNvPr id="49" name="그룹 48"/>
            <p:cNvGrpSpPr/>
            <p:nvPr/>
          </p:nvGrpSpPr>
          <p:grpSpPr>
            <a:xfrm>
              <a:off x="382814" y="462158"/>
              <a:ext cx="373509" cy="320817"/>
              <a:chOff x="2323397" y="2676137"/>
              <a:chExt cx="339554" cy="320818"/>
            </a:xfrm>
          </p:grpSpPr>
          <p:sp>
            <p:nvSpPr>
              <p:cNvPr id="53"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54"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6516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19</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pic>
        <p:nvPicPr>
          <p:cNvPr id="57" name="Picture 4" descr="C:\Users\임승한\Desktop\졸작_시연\이미지 파일\안드로이드_앱\home_iphone6plus_gold_side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762" t="7558" r="35487" b="8661"/>
          <a:stretch/>
        </p:blipFill>
        <p:spPr bwMode="auto">
          <a:xfrm>
            <a:off x="1115616" y="836711"/>
            <a:ext cx="2952328" cy="5472609"/>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그룹 57"/>
          <p:cNvGrpSpPr/>
          <p:nvPr/>
        </p:nvGrpSpPr>
        <p:grpSpPr>
          <a:xfrm>
            <a:off x="2378661" y="980728"/>
            <a:ext cx="2265347" cy="515023"/>
            <a:chOff x="4842934" y="2587104"/>
            <a:chExt cx="4013200" cy="1777998"/>
          </a:xfrm>
        </p:grpSpPr>
        <p:grpSp>
          <p:nvGrpSpPr>
            <p:cNvPr id="59" name="Group 66"/>
            <p:cNvGrpSpPr/>
            <p:nvPr/>
          </p:nvGrpSpPr>
          <p:grpSpPr>
            <a:xfrm>
              <a:off x="4842934" y="2587104"/>
              <a:ext cx="4013200" cy="1777998"/>
              <a:chOff x="4224867" y="2023531"/>
              <a:chExt cx="4013200" cy="1777998"/>
            </a:xfrm>
          </p:grpSpPr>
          <p:sp>
            <p:nvSpPr>
              <p:cNvPr id="61"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62"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63"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64"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60" name="Content Placeholder 2"/>
            <p:cNvSpPr txBox="1">
              <a:spLocks/>
            </p:cNvSpPr>
            <p:nvPr/>
          </p:nvSpPr>
          <p:spPr bwMode="auto">
            <a:xfrm>
              <a:off x="4945536" y="2797389"/>
              <a:ext cx="3776133" cy="1205460"/>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2200" b="1" kern="0" dirty="0" smtClean="0">
                  <a:gradFill flip="none" rotWithShape="1">
                    <a:gsLst>
                      <a:gs pos="0">
                        <a:srgbClr val="E84920">
                          <a:lumMod val="50000"/>
                        </a:srgbClr>
                      </a:gs>
                      <a:gs pos="100000">
                        <a:srgbClr val="E84920"/>
                      </a:gs>
                    </a:gsLst>
                    <a:lin ang="16200000" scaled="0"/>
                    <a:tileRect/>
                  </a:gradFill>
                  <a:latin typeface="+mn-ea"/>
                </a:rPr>
                <a:t>종업원</a:t>
              </a:r>
              <a:endParaRPr kumimoji="0" lang="en-US" sz="2200" b="0" i="0" u="none" strike="noStrike" kern="0" cap="none" spc="0" normalizeH="0" baseline="0" noProof="0" dirty="0" smtClean="0">
                <a:ln>
                  <a:noFill/>
                </a:ln>
                <a:solidFill>
                  <a:srgbClr val="000000">
                    <a:lumMod val="75000"/>
                    <a:lumOff val="25000"/>
                  </a:srgbClr>
                </a:solidFill>
                <a:effectLst/>
                <a:uLnTx/>
                <a:uFillTx/>
                <a:latin typeface="+mn-ea"/>
              </a:endParaRPr>
            </a:p>
          </p:txBody>
        </p:sp>
      </p:grpSp>
      <p:grpSp>
        <p:nvGrpSpPr>
          <p:cNvPr id="65" name="Group 19"/>
          <p:cNvGrpSpPr/>
          <p:nvPr/>
        </p:nvGrpSpPr>
        <p:grpSpPr>
          <a:xfrm>
            <a:off x="1566714" y="4437112"/>
            <a:ext cx="425273" cy="514580"/>
            <a:chOff x="3979333" y="567267"/>
            <a:chExt cx="1168400" cy="1168400"/>
          </a:xfrm>
          <a:scene3d>
            <a:camera prst="isometricOffAxis2Left">
              <a:rot lat="1080000" lon="3300000" rev="0"/>
            </a:camera>
            <a:lightRig rig="threePt" dir="t"/>
          </a:scene3d>
        </p:grpSpPr>
        <p:sp>
          <p:nvSpPr>
            <p:cNvPr id="66" name="Oval 20"/>
            <p:cNvSpPr/>
            <p:nvPr/>
          </p:nvSpPr>
          <p:spPr bwMode="auto">
            <a:xfrm rot="5400000">
              <a:off x="4309534" y="897468"/>
              <a:ext cx="507998" cy="507998"/>
            </a:xfrm>
            <a:prstGeom prst="ellipse">
              <a:avLst/>
            </a:prstGeom>
            <a:gradFill flip="none" rotWithShape="1">
              <a:gsLst>
                <a:gs pos="0">
                  <a:schemeClr val="lt1">
                    <a:alpha val="55000"/>
                  </a:schemeClr>
                </a:gs>
                <a:gs pos="80000">
                  <a:schemeClr val="tx1">
                    <a:alpha val="0"/>
                  </a:schemeClr>
                </a:gs>
              </a:gsLst>
              <a:lin ang="2700000" scaled="0"/>
              <a:tileRect/>
            </a:gra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67" name="Picture 21" descr="target_re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9333" y="567267"/>
              <a:ext cx="1168400" cy="1168400"/>
            </a:xfrm>
            <a:prstGeom prst="rect">
              <a:avLst/>
            </a:prstGeom>
          </p:spPr>
        </p:pic>
      </p:grpSp>
      <p:pic>
        <p:nvPicPr>
          <p:cNvPr id="68" name="Picture 2" descr="C:\Users\임승한\Desktop\졸작_시연\이미지 파일\안드로이드_앱\serving_iphone6plus_gold_portrait.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784" t="4567" r="27334" b="5947"/>
          <a:stretch/>
        </p:blipFill>
        <p:spPr bwMode="auto">
          <a:xfrm>
            <a:off x="4716016" y="908720"/>
            <a:ext cx="3024336" cy="54006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그룹 31"/>
          <p:cNvGrpSpPr/>
          <p:nvPr/>
        </p:nvGrpSpPr>
        <p:grpSpPr>
          <a:xfrm>
            <a:off x="6300192" y="1499072"/>
            <a:ext cx="2265347" cy="515023"/>
            <a:chOff x="4842934" y="2587104"/>
            <a:chExt cx="4013200" cy="1777998"/>
          </a:xfrm>
        </p:grpSpPr>
        <p:grpSp>
          <p:nvGrpSpPr>
            <p:cNvPr id="33" name="Group 66"/>
            <p:cNvGrpSpPr/>
            <p:nvPr/>
          </p:nvGrpSpPr>
          <p:grpSpPr>
            <a:xfrm>
              <a:off x="4842934" y="2587104"/>
              <a:ext cx="4013200" cy="1777998"/>
              <a:chOff x="4224867" y="2023531"/>
              <a:chExt cx="4013200" cy="1777998"/>
            </a:xfrm>
          </p:grpSpPr>
          <p:sp>
            <p:nvSpPr>
              <p:cNvPr id="35"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46"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47"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48"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34"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500" b="1" kern="0" dirty="0" smtClean="0">
                  <a:gradFill flip="none" rotWithShape="1">
                    <a:gsLst>
                      <a:gs pos="0">
                        <a:srgbClr val="E84920">
                          <a:lumMod val="50000"/>
                        </a:srgbClr>
                      </a:gs>
                      <a:gs pos="100000">
                        <a:srgbClr val="E84920"/>
                      </a:gs>
                    </a:gsLst>
                    <a:lin ang="16200000" scaled="0"/>
                    <a:tileRect/>
                  </a:gradFill>
                  <a:latin typeface="+mn-ea"/>
                </a:rPr>
                <a:t>테이블 현황 </a:t>
              </a:r>
              <a:r>
                <a:rPr lang="en-US" altLang="ko-KR" sz="1500" b="1" kern="0" dirty="0" smtClean="0">
                  <a:gradFill flip="none" rotWithShape="1">
                    <a:gsLst>
                      <a:gs pos="0">
                        <a:srgbClr val="E84920">
                          <a:lumMod val="50000"/>
                        </a:srgbClr>
                      </a:gs>
                      <a:gs pos="100000">
                        <a:srgbClr val="E84920"/>
                      </a:gs>
                    </a:gsLst>
                    <a:lin ang="16200000" scaled="0"/>
                    <a:tileRect/>
                  </a:gradFill>
                  <a:latin typeface="+mn-ea"/>
                </a:rPr>
                <a:t>UP-DATE</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sp>
        <p:nvSpPr>
          <p:cNvPr id="36"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2" name="그룹 1"/>
          <p:cNvGrpSpPr/>
          <p:nvPr/>
        </p:nvGrpSpPr>
        <p:grpSpPr>
          <a:xfrm>
            <a:off x="4970249" y="980728"/>
            <a:ext cx="3595290" cy="1920295"/>
            <a:chOff x="4970249" y="980728"/>
            <a:chExt cx="3595290" cy="1920295"/>
          </a:xfrm>
        </p:grpSpPr>
        <p:grpSp>
          <p:nvGrpSpPr>
            <p:cNvPr id="39" name="그룹 38"/>
            <p:cNvGrpSpPr/>
            <p:nvPr/>
          </p:nvGrpSpPr>
          <p:grpSpPr>
            <a:xfrm>
              <a:off x="6300192" y="980728"/>
              <a:ext cx="2265347" cy="515023"/>
              <a:chOff x="4842934" y="2587104"/>
              <a:chExt cx="4013200" cy="1777998"/>
            </a:xfrm>
          </p:grpSpPr>
          <p:grpSp>
            <p:nvGrpSpPr>
              <p:cNvPr id="40" name="Group 66"/>
              <p:cNvGrpSpPr/>
              <p:nvPr/>
            </p:nvGrpSpPr>
            <p:grpSpPr>
              <a:xfrm>
                <a:off x="4842934" y="2587104"/>
                <a:ext cx="4013200" cy="1777998"/>
                <a:chOff x="4224867" y="2023531"/>
                <a:chExt cx="4013200" cy="1777998"/>
              </a:xfrm>
            </p:grpSpPr>
            <p:sp>
              <p:nvSpPr>
                <p:cNvPr id="42"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43"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44"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45"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41" name="Content Placeholder 2"/>
              <p:cNvSpPr txBox="1">
                <a:spLocks/>
              </p:cNvSpPr>
              <p:nvPr/>
            </p:nvSpPr>
            <p:spPr bwMode="auto">
              <a:xfrm>
                <a:off x="4945536" y="2974821"/>
                <a:ext cx="3776133"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500" b="1" kern="0" dirty="0" err="1" smtClean="0">
                    <a:gradFill flip="none" rotWithShape="1">
                      <a:gsLst>
                        <a:gs pos="0">
                          <a:srgbClr val="E84920">
                            <a:lumMod val="50000"/>
                          </a:srgbClr>
                        </a:gs>
                        <a:gs pos="100000">
                          <a:srgbClr val="E84920"/>
                        </a:gs>
                      </a:gsLst>
                      <a:lin ang="16200000" scaled="0"/>
                      <a:tileRect/>
                    </a:gradFill>
                    <a:latin typeface="+mn-ea"/>
                  </a:rPr>
                  <a:t>서</a:t>
                </a:r>
                <a:r>
                  <a:rPr lang="ko-KR" altLang="en-US" sz="1500" b="1" kern="0" dirty="0" err="1">
                    <a:gradFill flip="none" rotWithShape="1">
                      <a:gsLst>
                        <a:gs pos="0">
                          <a:srgbClr val="E84920">
                            <a:lumMod val="50000"/>
                          </a:srgbClr>
                        </a:gs>
                        <a:gs pos="100000">
                          <a:srgbClr val="E84920"/>
                        </a:gs>
                      </a:gsLst>
                      <a:lin ang="16200000" scaled="0"/>
                      <a:tileRect/>
                    </a:gradFill>
                    <a:latin typeface="+mn-ea"/>
                  </a:rPr>
                  <a:t>빙</a:t>
                </a:r>
                <a:r>
                  <a:rPr lang="ko-KR" altLang="en-US" sz="1500" b="1" kern="0" dirty="0" smtClean="0">
                    <a:gradFill flip="none" rotWithShape="1">
                      <a:gsLst>
                        <a:gs pos="0">
                          <a:srgbClr val="E84920">
                            <a:lumMod val="50000"/>
                          </a:srgbClr>
                        </a:gs>
                        <a:gs pos="100000">
                          <a:srgbClr val="E84920"/>
                        </a:gs>
                      </a:gsLst>
                      <a:lin ang="16200000" scaled="0"/>
                      <a:tileRect/>
                    </a:gradFill>
                    <a:latin typeface="+mn-ea"/>
                  </a:rPr>
                  <a:t> 완료 </a:t>
                </a:r>
                <a:r>
                  <a:rPr lang="en-US" altLang="ko-KR" sz="1500" b="1" kern="0" dirty="0" smtClean="0">
                    <a:gradFill flip="none" rotWithShape="1">
                      <a:gsLst>
                        <a:gs pos="0">
                          <a:srgbClr val="E84920">
                            <a:lumMod val="50000"/>
                          </a:srgbClr>
                        </a:gs>
                        <a:gs pos="100000">
                          <a:srgbClr val="E84920"/>
                        </a:gs>
                      </a:gsLst>
                      <a:lin ang="16200000" scaled="0"/>
                      <a:tileRect/>
                    </a:gradFill>
                    <a:latin typeface="+mn-ea"/>
                  </a:rPr>
                  <a:t>CHECK</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pic>
          <p:nvPicPr>
            <p:cNvPr id="37" name="Picture 21" descr="target_re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0249" y="2593480"/>
              <a:ext cx="307543" cy="307543"/>
            </a:xfrm>
            <a:prstGeom prst="rect">
              <a:avLst/>
            </a:prstGeom>
          </p:spPr>
        </p:pic>
      </p:grpSp>
      <p:grpSp>
        <p:nvGrpSpPr>
          <p:cNvPr id="70" name="그룹 69"/>
          <p:cNvGrpSpPr/>
          <p:nvPr/>
        </p:nvGrpSpPr>
        <p:grpSpPr>
          <a:xfrm>
            <a:off x="381000" y="246888"/>
            <a:ext cx="8382000" cy="574917"/>
            <a:chOff x="381000" y="246888"/>
            <a:chExt cx="8382000" cy="574917"/>
          </a:xfrm>
        </p:grpSpPr>
        <p:sp>
          <p:nvSpPr>
            <p:cNvPr id="71"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종업원용</a:t>
              </a:r>
              <a:r>
                <a:rPr lang="ko-KR" altLang="en-US" sz="2400" kern="0" dirty="0" smtClean="0">
                  <a:latin typeface="+mn-ea"/>
                  <a:ea typeface="+mn-ea"/>
                </a:rPr>
                <a:t> </a:t>
              </a:r>
              <a:r>
                <a:rPr lang="ko-KR" altLang="en-US" sz="2400" kern="0" dirty="0" err="1" smtClean="0">
                  <a:latin typeface="+mn-ea"/>
                  <a:ea typeface="+mn-ea"/>
                </a:rPr>
                <a:t>안드로이드</a:t>
              </a:r>
              <a:r>
                <a:rPr lang="ko-KR" altLang="en-US" sz="2400" kern="0" dirty="0" smtClean="0">
                  <a:latin typeface="+mn-ea"/>
                  <a:ea typeface="+mn-ea"/>
                </a:rPr>
                <a:t> </a:t>
              </a:r>
              <a:r>
                <a:rPr lang="ko-KR" altLang="en-US" sz="2400" kern="0" dirty="0" err="1" smtClean="0">
                  <a:latin typeface="+mn-ea"/>
                  <a:ea typeface="+mn-ea"/>
                </a:rPr>
                <a:t>앱</a:t>
              </a:r>
              <a:r>
                <a:rPr lang="ko-KR" altLang="en-US" sz="2400" kern="0" dirty="0" smtClean="0">
                  <a:latin typeface="+mn-ea"/>
                  <a:ea typeface="+mn-ea"/>
                </a:rPr>
                <a:t> </a:t>
              </a:r>
              <a:r>
                <a:rPr lang="en-US" altLang="ko-KR" sz="2000" b="0" kern="0" dirty="0" smtClean="0">
                  <a:latin typeface="+mn-ea"/>
                  <a:ea typeface="+mn-ea"/>
                </a:rPr>
                <a:t>(Android Application)</a:t>
              </a:r>
              <a:endParaRPr lang="en-US" altLang="ko-KR" sz="2000" b="0" kern="0" dirty="0">
                <a:latin typeface="+mn-ea"/>
                <a:ea typeface="+mn-ea"/>
              </a:endParaRPr>
            </a:p>
          </p:txBody>
        </p:sp>
        <p:grpSp>
          <p:nvGrpSpPr>
            <p:cNvPr id="72" name="그룹 71"/>
            <p:cNvGrpSpPr/>
            <p:nvPr/>
          </p:nvGrpSpPr>
          <p:grpSpPr>
            <a:xfrm>
              <a:off x="382814" y="462158"/>
              <a:ext cx="373509" cy="320817"/>
              <a:chOff x="2323397" y="2676137"/>
              <a:chExt cx="339554" cy="320818"/>
            </a:xfrm>
          </p:grpSpPr>
          <p:sp>
            <p:nvSpPr>
              <p:cNvPr id="73"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74"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92803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ko-KR" altLang="en-US" dirty="0" smtClean="0">
                <a:latin typeface="+mn-ea"/>
                <a:ea typeface="+mn-ea"/>
              </a:rPr>
              <a:t>목</a:t>
            </a:r>
            <a:r>
              <a:rPr lang="ko-KR" altLang="en-US" dirty="0">
                <a:latin typeface="+mn-ea"/>
                <a:ea typeface="+mn-ea"/>
              </a:rPr>
              <a:t>차</a:t>
            </a:r>
            <a:endParaRPr lang="en-US" dirty="0">
              <a:latin typeface="+mn-ea"/>
              <a:ea typeface="+mn-ea"/>
            </a:endParaRPr>
          </a:p>
        </p:txBody>
      </p:sp>
      <p:sp>
        <p:nvSpPr>
          <p:cNvPr id="62466" name="Footer Placeholder 1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defRPr/>
            </a:pPr>
            <a:r>
              <a:rPr lang="en-US" altLang="ko-KR" sz="1200" b="1" dirty="0">
                <a:solidFill>
                  <a:srgbClr val="0D0D0D"/>
                </a:solidFill>
                <a:latin typeface="+mn-ea"/>
                <a:ea typeface="+mn-ea"/>
              </a:rPr>
              <a:t>YAHA</a:t>
            </a:r>
            <a:r>
              <a:rPr lang="ko-KR" altLang="en-US" sz="1200" dirty="0">
                <a:solidFill>
                  <a:srgbClr val="0D0D0D"/>
                </a:solidFill>
                <a:latin typeface="+mn-ea"/>
                <a:ea typeface="+mn-ea"/>
              </a:rPr>
              <a:t>팀 졸업 작품 전시회 최종 보고서</a:t>
            </a:r>
            <a:r>
              <a:rPr lang="en-US" altLang="ko-KR" sz="1200" dirty="0">
                <a:solidFill>
                  <a:srgbClr val="0D0D0D"/>
                </a:solidFill>
                <a:latin typeface="+mn-ea"/>
                <a:ea typeface="+mn-ea"/>
              </a:rPr>
              <a:t>, 2015</a:t>
            </a:r>
            <a:r>
              <a:rPr lang="ko-KR" altLang="en-US" sz="1200" dirty="0">
                <a:solidFill>
                  <a:srgbClr val="0D0D0D"/>
                </a:solidFill>
                <a:latin typeface="+mn-ea"/>
                <a:ea typeface="+mn-ea"/>
              </a:rPr>
              <a:t>년</a:t>
            </a:r>
            <a:endParaRPr lang="en-US" altLang="ko-KR" sz="1200" dirty="0">
              <a:latin typeface="+mn-ea"/>
              <a:ea typeface="+mn-ea"/>
            </a:endParaRPr>
          </a:p>
        </p:txBody>
      </p:sp>
      <p:sp>
        <p:nvSpPr>
          <p:cNvPr id="6246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DFD5C20E-6606-4647-9E99-8DEF8EAD66AC}" type="slidenum">
              <a:rPr lang="en-US" sz="1000">
                <a:latin typeface="+mn-ea"/>
                <a:ea typeface="+mn-ea"/>
              </a:rPr>
              <a:pPr/>
              <a:t>2</a:t>
            </a:fld>
            <a:endParaRPr lang="en-US" sz="1000" dirty="0">
              <a:latin typeface="+mn-ea"/>
              <a:ea typeface="+mn-ea"/>
            </a:endParaRPr>
          </a:p>
        </p:txBody>
      </p:sp>
      <p:grpSp>
        <p:nvGrpSpPr>
          <p:cNvPr id="3" name="그룹 2"/>
          <p:cNvGrpSpPr/>
          <p:nvPr/>
        </p:nvGrpSpPr>
        <p:grpSpPr>
          <a:xfrm>
            <a:off x="980653" y="1371600"/>
            <a:ext cx="7182695" cy="785812"/>
            <a:chOff x="980653" y="1371600"/>
            <a:chExt cx="7182695" cy="785812"/>
          </a:xfrm>
        </p:grpSpPr>
        <p:sp>
          <p:nvSpPr>
            <p:cNvPr id="28689" name="Rectangle 4"/>
            <p:cNvSpPr>
              <a:spLocks noChangeArrowheads="1"/>
            </p:cNvSpPr>
            <p:nvPr/>
          </p:nvSpPr>
          <p:spPr bwMode="ltGray">
            <a:xfrm>
              <a:off x="1268609" y="1371600"/>
              <a:ext cx="6894739" cy="785812"/>
            </a:xfrm>
            <a:prstGeom prst="roundRect">
              <a:avLst/>
            </a:prstGeom>
            <a:solidFill>
              <a:srgbClr val="808080"/>
            </a:solidFill>
            <a:ln w="9525" algn="ctr">
              <a:solidFill>
                <a:srgbClr val="808080"/>
              </a:solidFill>
              <a:miter lim="800000"/>
              <a:headEnd/>
              <a:tailEnd/>
            </a:ln>
            <a:scene3d>
              <a:camera prst="orthographicFront"/>
              <a:lightRig rig="threePt" dir="t"/>
            </a:scene3d>
            <a:sp3d>
              <a:bevelT/>
            </a:sp3d>
          </p:spPr>
          <p:txBody>
            <a:bodyPr wrap="none" lIns="457200" anchor="ctr"/>
            <a:lstStyle/>
            <a:p>
              <a:pPr algn="l">
                <a:spcBef>
                  <a:spcPct val="50000"/>
                </a:spcBef>
                <a:defRPr/>
              </a:pPr>
              <a:r>
                <a:rPr lang="ko-KR" altLang="en-US" dirty="0" smtClean="0">
                  <a:solidFill>
                    <a:srgbClr val="000000"/>
                  </a:solidFill>
                  <a:latin typeface="+mn-ea"/>
                </a:rPr>
                <a:t>개요</a:t>
              </a:r>
              <a:endParaRPr lang="en-US" dirty="0">
                <a:solidFill>
                  <a:srgbClr val="000000"/>
                </a:solidFill>
                <a:latin typeface="+mn-ea"/>
              </a:endParaRPr>
            </a:p>
          </p:txBody>
        </p:sp>
        <p:sp>
          <p:nvSpPr>
            <p:cNvPr id="167941" name="Oval 5"/>
            <p:cNvSpPr>
              <a:spLocks noChangeArrowheads="1"/>
            </p:cNvSpPr>
            <p:nvPr/>
          </p:nvSpPr>
          <p:spPr bwMode="ltGray">
            <a:xfrm>
              <a:off x="980653" y="1481042"/>
              <a:ext cx="566928" cy="566928"/>
            </a:xfrm>
            <a:prstGeom prst="ellipse">
              <a:avLst/>
            </a:prstGeom>
            <a:solidFill>
              <a:schemeClr val="bg1"/>
            </a:solidFill>
            <a:ln w="12700">
              <a:solidFill>
                <a:srgbClr val="808080"/>
              </a:solidFill>
              <a:round/>
              <a:headEnd/>
              <a:tailEnd/>
            </a:ln>
            <a:effectLst/>
            <a:scene3d>
              <a:camera prst="orthographicFront"/>
              <a:lightRig rig="threePt" dir="t"/>
            </a:scene3d>
            <a:sp3d>
              <a:bevelT/>
            </a:sp3d>
          </p:spPr>
          <p:txBody>
            <a:bodyPr anchor="ctr"/>
            <a:lstStyle/>
            <a:p>
              <a:pPr algn="ctr">
                <a:defRPr/>
              </a:pPr>
              <a:r>
                <a:rPr lang="en-US" b="1" dirty="0">
                  <a:solidFill>
                    <a:schemeClr val="accent2"/>
                  </a:solidFill>
                  <a:latin typeface="+mn-ea"/>
                  <a:cs typeface="+mn-cs"/>
                </a:rPr>
                <a:t>1</a:t>
              </a:r>
            </a:p>
          </p:txBody>
        </p:sp>
      </p:grpSp>
      <p:grpSp>
        <p:nvGrpSpPr>
          <p:cNvPr id="4" name="그룹 3"/>
          <p:cNvGrpSpPr/>
          <p:nvPr/>
        </p:nvGrpSpPr>
        <p:grpSpPr>
          <a:xfrm>
            <a:off x="980653" y="2281237"/>
            <a:ext cx="7182695" cy="785812"/>
            <a:chOff x="980653" y="2281237"/>
            <a:chExt cx="7182695" cy="785812"/>
          </a:xfrm>
        </p:grpSpPr>
        <p:sp>
          <p:nvSpPr>
            <p:cNvPr id="28687" name="Rectangle 7"/>
            <p:cNvSpPr>
              <a:spLocks noChangeArrowheads="1"/>
            </p:cNvSpPr>
            <p:nvPr/>
          </p:nvSpPr>
          <p:spPr bwMode="ltGray">
            <a:xfrm>
              <a:off x="1268609" y="2281237"/>
              <a:ext cx="6894739" cy="785812"/>
            </a:xfrm>
            <a:prstGeom prst="roundRect">
              <a:avLst/>
            </a:prstGeom>
            <a:solidFill>
              <a:srgbClr val="808080"/>
            </a:solidFill>
            <a:ln w="9525" algn="ctr">
              <a:solidFill>
                <a:srgbClr val="808080"/>
              </a:solidFill>
              <a:miter lim="800000"/>
              <a:headEnd/>
              <a:tailEnd/>
            </a:ln>
            <a:scene3d>
              <a:camera prst="orthographicFront"/>
              <a:lightRig rig="threePt" dir="t"/>
            </a:scene3d>
            <a:sp3d>
              <a:bevelT/>
            </a:sp3d>
          </p:spPr>
          <p:txBody>
            <a:bodyPr wrap="none" lIns="457200" anchor="ctr"/>
            <a:lstStyle/>
            <a:p>
              <a:pPr algn="l">
                <a:spcBef>
                  <a:spcPct val="50000"/>
                </a:spcBef>
                <a:defRPr/>
              </a:pPr>
              <a:r>
                <a:rPr lang="ko-KR" altLang="en-US" dirty="0" smtClean="0">
                  <a:solidFill>
                    <a:schemeClr val="bg1"/>
                  </a:solidFill>
                  <a:latin typeface="+mn-ea"/>
                </a:rPr>
                <a:t>기능</a:t>
              </a:r>
              <a:endParaRPr lang="en-US" dirty="0">
                <a:solidFill>
                  <a:schemeClr val="bg1"/>
                </a:solidFill>
                <a:latin typeface="+mn-ea"/>
              </a:endParaRPr>
            </a:p>
          </p:txBody>
        </p:sp>
        <p:sp>
          <p:nvSpPr>
            <p:cNvPr id="167944" name="Oval 8"/>
            <p:cNvSpPr>
              <a:spLocks noChangeArrowheads="1"/>
            </p:cNvSpPr>
            <p:nvPr/>
          </p:nvSpPr>
          <p:spPr bwMode="ltGray">
            <a:xfrm>
              <a:off x="980653" y="2390679"/>
              <a:ext cx="566928" cy="566928"/>
            </a:xfrm>
            <a:prstGeom prst="ellipse">
              <a:avLst/>
            </a:prstGeom>
            <a:solidFill>
              <a:schemeClr val="bg1"/>
            </a:solidFill>
            <a:ln w="12700">
              <a:solidFill>
                <a:srgbClr val="808080"/>
              </a:solidFill>
              <a:round/>
              <a:headEnd/>
              <a:tailEnd/>
            </a:ln>
            <a:effectLst/>
            <a:scene3d>
              <a:camera prst="orthographicFront"/>
              <a:lightRig rig="threePt" dir="t"/>
            </a:scene3d>
            <a:sp3d>
              <a:bevelT/>
            </a:sp3d>
          </p:spPr>
          <p:txBody>
            <a:bodyPr anchor="ctr"/>
            <a:lstStyle/>
            <a:p>
              <a:pPr algn="ctr">
                <a:defRPr/>
              </a:pPr>
              <a:r>
                <a:rPr lang="en-US" b="1">
                  <a:solidFill>
                    <a:schemeClr val="accent2"/>
                  </a:solidFill>
                  <a:latin typeface="+mn-ea"/>
                  <a:cs typeface="+mn-cs"/>
                </a:rPr>
                <a:t>2</a:t>
              </a:r>
            </a:p>
          </p:txBody>
        </p:sp>
      </p:grpSp>
      <p:grpSp>
        <p:nvGrpSpPr>
          <p:cNvPr id="5" name="그룹 4"/>
          <p:cNvGrpSpPr/>
          <p:nvPr/>
        </p:nvGrpSpPr>
        <p:grpSpPr>
          <a:xfrm>
            <a:off x="980653" y="3181350"/>
            <a:ext cx="7182695" cy="787400"/>
            <a:chOff x="980653" y="3181350"/>
            <a:chExt cx="7182695" cy="787400"/>
          </a:xfrm>
        </p:grpSpPr>
        <p:sp>
          <p:nvSpPr>
            <p:cNvPr id="28685" name="Rectangle 10"/>
            <p:cNvSpPr>
              <a:spLocks noChangeArrowheads="1"/>
            </p:cNvSpPr>
            <p:nvPr/>
          </p:nvSpPr>
          <p:spPr bwMode="ltGray">
            <a:xfrm>
              <a:off x="1268609" y="3181350"/>
              <a:ext cx="6894739" cy="787400"/>
            </a:xfrm>
            <a:prstGeom prst="roundRect">
              <a:avLst/>
            </a:prstGeom>
            <a:solidFill>
              <a:srgbClr val="808080"/>
            </a:solidFill>
            <a:ln w="9525" algn="ctr">
              <a:solidFill>
                <a:srgbClr val="808080"/>
              </a:solidFill>
              <a:miter lim="800000"/>
              <a:headEnd/>
              <a:tailEnd/>
            </a:ln>
            <a:scene3d>
              <a:camera prst="orthographicFront"/>
              <a:lightRig rig="threePt" dir="t"/>
            </a:scene3d>
            <a:sp3d>
              <a:bevelT/>
            </a:sp3d>
          </p:spPr>
          <p:txBody>
            <a:bodyPr wrap="none" lIns="457200" anchor="ctr"/>
            <a:lstStyle/>
            <a:p>
              <a:pPr algn="l">
                <a:spcBef>
                  <a:spcPct val="50000"/>
                </a:spcBef>
                <a:defRPr/>
              </a:pPr>
              <a:r>
                <a:rPr lang="ko-KR" altLang="en-US" dirty="0" smtClean="0">
                  <a:solidFill>
                    <a:srgbClr val="000000"/>
                  </a:solidFill>
                  <a:latin typeface="+mn-ea"/>
                </a:rPr>
                <a:t>시연</a:t>
              </a:r>
              <a:endParaRPr lang="en-US" dirty="0">
                <a:solidFill>
                  <a:srgbClr val="000000"/>
                </a:solidFill>
                <a:latin typeface="+mn-ea"/>
              </a:endParaRPr>
            </a:p>
          </p:txBody>
        </p:sp>
        <p:sp>
          <p:nvSpPr>
            <p:cNvPr id="167947" name="Oval 11"/>
            <p:cNvSpPr>
              <a:spLocks noChangeArrowheads="1"/>
            </p:cNvSpPr>
            <p:nvPr/>
          </p:nvSpPr>
          <p:spPr bwMode="ltGray">
            <a:xfrm>
              <a:off x="980653" y="3291586"/>
              <a:ext cx="566928" cy="566928"/>
            </a:xfrm>
            <a:prstGeom prst="ellipse">
              <a:avLst/>
            </a:prstGeom>
            <a:solidFill>
              <a:schemeClr val="bg1"/>
            </a:solidFill>
            <a:ln w="12700">
              <a:solidFill>
                <a:srgbClr val="808080"/>
              </a:solidFill>
              <a:round/>
              <a:headEnd/>
              <a:tailEnd/>
            </a:ln>
            <a:effectLst/>
            <a:scene3d>
              <a:camera prst="orthographicFront"/>
              <a:lightRig rig="threePt" dir="t"/>
            </a:scene3d>
            <a:sp3d>
              <a:bevelT/>
            </a:sp3d>
          </p:spPr>
          <p:txBody>
            <a:bodyPr anchor="ctr"/>
            <a:lstStyle/>
            <a:p>
              <a:pPr algn="ctr">
                <a:defRPr/>
              </a:pPr>
              <a:r>
                <a:rPr lang="en-US" b="1">
                  <a:solidFill>
                    <a:schemeClr val="accent2"/>
                  </a:solidFill>
                  <a:latin typeface="+mn-ea"/>
                  <a:cs typeface="+mn-cs"/>
                </a:rPr>
                <a:t>3</a:t>
              </a:r>
            </a:p>
          </p:txBody>
        </p:sp>
      </p:grpSp>
      <p:grpSp>
        <p:nvGrpSpPr>
          <p:cNvPr id="6" name="그룹 5"/>
          <p:cNvGrpSpPr/>
          <p:nvPr/>
        </p:nvGrpSpPr>
        <p:grpSpPr>
          <a:xfrm>
            <a:off x="980653" y="4081462"/>
            <a:ext cx="7182695" cy="785812"/>
            <a:chOff x="980653" y="4081462"/>
            <a:chExt cx="7182695" cy="785812"/>
          </a:xfrm>
        </p:grpSpPr>
        <p:sp>
          <p:nvSpPr>
            <p:cNvPr id="28683" name="Rectangle 13"/>
            <p:cNvSpPr>
              <a:spLocks noChangeArrowheads="1"/>
            </p:cNvSpPr>
            <p:nvPr/>
          </p:nvSpPr>
          <p:spPr bwMode="ltGray">
            <a:xfrm>
              <a:off x="1268609" y="4081462"/>
              <a:ext cx="6894739" cy="785812"/>
            </a:xfrm>
            <a:prstGeom prst="roundRect">
              <a:avLst/>
            </a:prstGeom>
            <a:solidFill>
              <a:srgbClr val="808080"/>
            </a:solidFill>
            <a:ln w="9525" algn="ctr">
              <a:solidFill>
                <a:srgbClr val="808080"/>
              </a:solidFill>
              <a:miter lim="800000"/>
              <a:headEnd/>
              <a:tailEnd/>
            </a:ln>
            <a:scene3d>
              <a:camera prst="orthographicFront"/>
              <a:lightRig rig="threePt" dir="t"/>
            </a:scene3d>
            <a:sp3d>
              <a:bevelT/>
            </a:sp3d>
          </p:spPr>
          <p:txBody>
            <a:bodyPr wrap="none" lIns="457200" anchor="ctr"/>
            <a:lstStyle/>
            <a:p>
              <a:pPr algn="l">
                <a:spcBef>
                  <a:spcPct val="50000"/>
                </a:spcBef>
                <a:defRPr/>
              </a:pPr>
              <a:r>
                <a:rPr lang="ko-KR" altLang="en-US" dirty="0" smtClean="0">
                  <a:solidFill>
                    <a:srgbClr val="000000"/>
                  </a:solidFill>
                  <a:latin typeface="+mn-ea"/>
                </a:rPr>
                <a:t>기대 효과</a:t>
              </a:r>
              <a:endParaRPr lang="en-US" dirty="0">
                <a:solidFill>
                  <a:srgbClr val="000000"/>
                </a:solidFill>
                <a:latin typeface="+mn-ea"/>
              </a:endParaRPr>
            </a:p>
          </p:txBody>
        </p:sp>
        <p:sp>
          <p:nvSpPr>
            <p:cNvPr id="167950" name="Oval 14"/>
            <p:cNvSpPr>
              <a:spLocks noChangeArrowheads="1"/>
            </p:cNvSpPr>
            <p:nvPr/>
          </p:nvSpPr>
          <p:spPr bwMode="ltGray">
            <a:xfrm>
              <a:off x="980653" y="4190904"/>
              <a:ext cx="566928" cy="566928"/>
            </a:xfrm>
            <a:prstGeom prst="ellipse">
              <a:avLst/>
            </a:prstGeom>
            <a:solidFill>
              <a:schemeClr val="bg1"/>
            </a:solidFill>
            <a:ln w="12700">
              <a:solidFill>
                <a:srgbClr val="808080"/>
              </a:solidFill>
              <a:round/>
              <a:headEnd/>
              <a:tailEnd/>
            </a:ln>
            <a:effectLst/>
            <a:scene3d>
              <a:camera prst="orthographicFront"/>
              <a:lightRig rig="threePt" dir="t"/>
            </a:scene3d>
            <a:sp3d>
              <a:bevelT/>
            </a:sp3d>
          </p:spPr>
          <p:txBody>
            <a:bodyPr anchor="ctr"/>
            <a:lstStyle/>
            <a:p>
              <a:pPr algn="ctr">
                <a:defRPr/>
              </a:pPr>
              <a:r>
                <a:rPr lang="en-US" b="1">
                  <a:solidFill>
                    <a:schemeClr val="accent2"/>
                  </a:solidFill>
                  <a:latin typeface="+mn-ea"/>
                  <a:cs typeface="+mn-cs"/>
                </a:rPr>
                <a:t>4</a:t>
              </a:r>
            </a:p>
          </p:txBody>
        </p:sp>
      </p:grpSp>
      <p:grpSp>
        <p:nvGrpSpPr>
          <p:cNvPr id="7" name="그룹 6"/>
          <p:cNvGrpSpPr/>
          <p:nvPr/>
        </p:nvGrpSpPr>
        <p:grpSpPr>
          <a:xfrm>
            <a:off x="980653" y="4981574"/>
            <a:ext cx="7182695" cy="785813"/>
            <a:chOff x="980653" y="4981574"/>
            <a:chExt cx="7182695" cy="785813"/>
          </a:xfrm>
        </p:grpSpPr>
        <p:sp>
          <p:nvSpPr>
            <p:cNvPr id="28681" name="Rectangle 16"/>
            <p:cNvSpPr>
              <a:spLocks noChangeArrowheads="1"/>
            </p:cNvSpPr>
            <p:nvPr/>
          </p:nvSpPr>
          <p:spPr bwMode="ltGray">
            <a:xfrm>
              <a:off x="1268609" y="4981574"/>
              <a:ext cx="6894739" cy="785813"/>
            </a:xfrm>
            <a:prstGeom prst="roundRect">
              <a:avLst/>
            </a:prstGeom>
            <a:solidFill>
              <a:srgbClr val="808080"/>
            </a:solidFill>
            <a:ln w="9525" algn="ctr">
              <a:solidFill>
                <a:srgbClr val="808080"/>
              </a:solidFill>
              <a:miter lim="800000"/>
              <a:headEnd/>
              <a:tailEnd/>
            </a:ln>
            <a:scene3d>
              <a:camera prst="orthographicFront"/>
              <a:lightRig rig="threePt" dir="t"/>
            </a:scene3d>
            <a:sp3d>
              <a:bevelT/>
            </a:sp3d>
          </p:spPr>
          <p:txBody>
            <a:bodyPr wrap="none" lIns="457200" anchor="ctr"/>
            <a:lstStyle/>
            <a:p>
              <a:pPr algn="l">
                <a:spcBef>
                  <a:spcPct val="50000"/>
                </a:spcBef>
                <a:defRPr/>
              </a:pPr>
              <a:r>
                <a:rPr lang="en-US" dirty="0" smtClean="0">
                  <a:solidFill>
                    <a:srgbClr val="000000"/>
                  </a:solidFill>
                  <a:latin typeface="+mn-ea"/>
                </a:rPr>
                <a:t>Question &amp; Answer</a:t>
              </a:r>
              <a:endParaRPr lang="en-US" dirty="0">
                <a:solidFill>
                  <a:srgbClr val="000000"/>
                </a:solidFill>
                <a:latin typeface="+mn-ea"/>
              </a:endParaRPr>
            </a:p>
          </p:txBody>
        </p:sp>
        <p:sp>
          <p:nvSpPr>
            <p:cNvPr id="167953" name="Oval 17"/>
            <p:cNvSpPr>
              <a:spLocks noChangeArrowheads="1"/>
            </p:cNvSpPr>
            <p:nvPr/>
          </p:nvSpPr>
          <p:spPr bwMode="ltGray">
            <a:xfrm>
              <a:off x="980653" y="5091016"/>
              <a:ext cx="566928" cy="566928"/>
            </a:xfrm>
            <a:prstGeom prst="ellipse">
              <a:avLst/>
            </a:prstGeom>
            <a:solidFill>
              <a:schemeClr val="bg1"/>
            </a:solidFill>
            <a:ln w="12700">
              <a:solidFill>
                <a:srgbClr val="808080"/>
              </a:solidFill>
              <a:round/>
              <a:headEnd/>
              <a:tailEnd/>
            </a:ln>
            <a:effectLst/>
            <a:scene3d>
              <a:camera prst="orthographicFront"/>
              <a:lightRig rig="threePt" dir="t"/>
            </a:scene3d>
            <a:sp3d>
              <a:bevelT/>
            </a:sp3d>
          </p:spPr>
          <p:txBody>
            <a:bodyPr anchor="ctr"/>
            <a:lstStyle/>
            <a:p>
              <a:pPr algn="ctr">
                <a:defRPr/>
              </a:pPr>
              <a:r>
                <a:rPr lang="en-US" b="1" dirty="0">
                  <a:solidFill>
                    <a:schemeClr val="accent2"/>
                  </a:solidFill>
                  <a:latin typeface="+mn-ea"/>
                  <a:cs typeface="+mn-cs"/>
                </a:rPr>
                <a:t>5</a:t>
              </a:r>
            </a:p>
          </p:txBody>
        </p:sp>
      </p:grpSp>
    </p:spTree>
    <p:extLst>
      <p:ext uri="{BB962C8B-B14F-4D97-AF65-F5344CB8AC3E}">
        <p14:creationId xmlns:p14="http://schemas.microsoft.com/office/powerpoint/2010/main" val="287733944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20</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pic>
        <p:nvPicPr>
          <p:cNvPr id="10242" name="Picture 2" descr="C:\Users\임승한\Desktop\졸작_시연\이미지 파일\안드로이드_앱\servingseat_iphone6plus_gold_portrai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175" t="4686" r="27529" b="5750"/>
          <a:stretch/>
        </p:blipFill>
        <p:spPr bwMode="auto">
          <a:xfrm>
            <a:off x="755576" y="908720"/>
            <a:ext cx="3024336" cy="5400600"/>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61"/>
          <p:cNvGrpSpPr/>
          <p:nvPr/>
        </p:nvGrpSpPr>
        <p:grpSpPr>
          <a:xfrm>
            <a:off x="6372200" y="3631795"/>
            <a:ext cx="2433915" cy="1812064"/>
            <a:chOff x="5135518" y="1368711"/>
            <a:chExt cx="3563495" cy="1647331"/>
          </a:xfrm>
        </p:grpSpPr>
        <p:grpSp>
          <p:nvGrpSpPr>
            <p:cNvPr id="61" name="Group 62"/>
            <p:cNvGrpSpPr/>
            <p:nvPr/>
          </p:nvGrpSpPr>
          <p:grpSpPr>
            <a:xfrm>
              <a:off x="5135518" y="1397002"/>
              <a:ext cx="3563495" cy="1619040"/>
              <a:chOff x="-3851362" y="609601"/>
              <a:chExt cx="3563495" cy="1619040"/>
            </a:xfrm>
          </p:grpSpPr>
          <p:sp>
            <p:nvSpPr>
              <p:cNvPr id="64" name="Isosceles Triangle 65"/>
              <p:cNvSpPr/>
              <p:nvPr/>
            </p:nvSpPr>
            <p:spPr bwMode="auto">
              <a:xfrm rot="13601199">
                <a:off x="-3587831" y="1460960"/>
                <a:ext cx="504150" cy="1031212"/>
              </a:xfrm>
              <a:prstGeom prst="triangle">
                <a:avLst/>
              </a:prstGeom>
              <a:solidFill>
                <a:srgbClr val="80000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90000"/>
                  </a:lnSpc>
                  <a:spcBef>
                    <a:spcPts val="0"/>
                  </a:spcBef>
                  <a:spcAft>
                    <a:spcPts val="800"/>
                  </a:spcAft>
                  <a:buClrTx/>
                  <a:buSzTx/>
                  <a:buFontTx/>
                  <a:buNone/>
                  <a:tabLst/>
                  <a:defRPr/>
                </a:pPr>
                <a:endParaRPr kumimoji="0" lang="en-US" sz="1800" b="0" i="0" u="none" strike="noStrike" kern="0" cap="none" spc="0" normalizeH="0" baseline="0" noProof="0" dirty="0" err="1">
                  <a:ln>
                    <a:noFill/>
                  </a:ln>
                  <a:solidFill>
                    <a:srgbClr val="FDBB30"/>
                  </a:solidFill>
                  <a:effectLst/>
                  <a:uLnTx/>
                  <a:uFillTx/>
                  <a:latin typeface="+mn-ea"/>
                  <a:cs typeface="+mn-cs"/>
                </a:endParaRPr>
              </a:p>
            </p:txBody>
          </p:sp>
          <p:sp>
            <p:nvSpPr>
              <p:cNvPr id="65" name="Rounded Rectangle 66"/>
              <p:cNvSpPr/>
              <p:nvPr/>
            </p:nvSpPr>
            <p:spPr bwMode="auto">
              <a:xfrm>
                <a:off x="-3801534" y="609601"/>
                <a:ext cx="3513667" cy="1261532"/>
              </a:xfrm>
              <a:prstGeom prst="roundRect">
                <a:avLst>
                  <a:gd name="adj" fmla="val 809"/>
                </a:avLst>
              </a:prstGeom>
              <a:gradFill flip="none" rotWithShape="1">
                <a:gsLst>
                  <a:gs pos="0">
                    <a:srgbClr val="E84920"/>
                  </a:gs>
                  <a:gs pos="74000">
                    <a:srgbClr val="800000"/>
                  </a:gs>
                </a:gsLst>
                <a:lin ang="5400000" scaled="0"/>
                <a:tileRect/>
              </a:gra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90000"/>
                  </a:lnSpc>
                  <a:spcBef>
                    <a:spcPts val="0"/>
                  </a:spcBef>
                  <a:spcAft>
                    <a:spcPts val="300"/>
                  </a:spcAft>
                  <a:buClrTx/>
                  <a:buSzTx/>
                  <a:buFontTx/>
                  <a:buNone/>
                  <a:tabLst/>
                  <a:defRPr/>
                </a:pPr>
                <a:endParaRPr kumimoji="0" lang="en-US" sz="900" b="0" i="0" u="none" strike="noStrike" kern="0" cap="none" spc="0" normalizeH="0" baseline="0" noProof="0" dirty="0">
                  <a:ln>
                    <a:noFill/>
                  </a:ln>
                  <a:solidFill>
                    <a:sysClr val="window" lastClr="FFFFFF">
                      <a:lumMod val="95000"/>
                    </a:sysClr>
                  </a:solidFill>
                  <a:effectLst/>
                  <a:uLnTx/>
                  <a:uFillTx/>
                  <a:latin typeface="+mn-ea"/>
                  <a:cs typeface="+mn-cs"/>
                </a:endParaRPr>
              </a:p>
            </p:txBody>
          </p:sp>
        </p:grpSp>
        <p:pic>
          <p:nvPicPr>
            <p:cNvPr id="62" name="Picture 63"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26517" t="5310" r="5740" b="7296"/>
            <a:stretch/>
          </p:blipFill>
          <p:spPr>
            <a:xfrm>
              <a:off x="5255740" y="1455660"/>
              <a:ext cx="3371793" cy="1145765"/>
            </a:xfrm>
            <a:prstGeom prst="rect">
              <a:avLst/>
            </a:prstGeom>
          </p:spPr>
        </p:pic>
        <p:sp>
          <p:nvSpPr>
            <p:cNvPr id="63" name="Content Placeholder 7"/>
            <p:cNvSpPr txBox="1">
              <a:spLocks/>
            </p:cNvSpPr>
            <p:nvPr/>
          </p:nvSpPr>
          <p:spPr bwMode="auto">
            <a:xfrm>
              <a:off x="5297455" y="1368711"/>
              <a:ext cx="3291492" cy="1222092"/>
            </a:xfrm>
            <a:prstGeom prst="rect">
              <a:avLst/>
            </a:prstGeom>
            <a:noFill/>
            <a:ln w="9525">
              <a:noFill/>
              <a:miter lim="800000"/>
              <a:headEnd/>
              <a:tailEnd/>
            </a:ln>
          </p:spPr>
          <p:txBody>
            <a:bodyPr vert="horz" wrap="square" lIns="91419" tIns="45710" rIns="91419" bIns="45710" numCol="1" anchor="t" anchorCtr="0" compatLnSpc="1">
              <a:prstTxWarp prst="textNoShape">
                <a:avLst/>
              </a:prstTxWarp>
              <a:noAutofit/>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lvl="0" indent="0">
                <a:lnSpc>
                  <a:spcPct val="100000"/>
                </a:lnSpc>
                <a:buClr>
                  <a:sysClr val="window" lastClr="FFFFFF"/>
                </a:buClr>
                <a:buNone/>
                <a:defRPr/>
              </a:pPr>
              <a:r>
                <a:rPr lang="ko-KR" altLang="en-US" sz="2300" b="1" kern="0" dirty="0" smtClean="0">
                  <a:solidFill>
                    <a:srgbClr val="FDBB30"/>
                  </a:solidFill>
                  <a:latin typeface="+mn-ea"/>
                </a:rPr>
                <a:t>예상 대기 시간 </a:t>
              </a:r>
              <a:r>
                <a:rPr lang="en-US" sz="2300" b="1" kern="0" dirty="0" smtClean="0">
                  <a:solidFill>
                    <a:srgbClr val="FDBB30"/>
                  </a:solidFill>
                  <a:latin typeface="+mn-ea"/>
                </a:rPr>
                <a:t>Algorithm </a:t>
              </a:r>
              <a:r>
                <a:rPr lang="ko-KR" altLang="en-US" sz="2300" b="1" kern="0" dirty="0" smtClean="0">
                  <a:solidFill>
                    <a:srgbClr val="FDBB30"/>
                  </a:solidFill>
                  <a:latin typeface="+mn-ea"/>
                </a:rPr>
                <a:t>적용</a:t>
              </a:r>
              <a:r>
                <a:rPr lang="en-US" altLang="ko-KR" sz="2300" b="1" kern="0" dirty="0" smtClean="0">
                  <a:solidFill>
                    <a:srgbClr val="FDBB30"/>
                  </a:solidFill>
                  <a:latin typeface="+mn-ea"/>
                </a:rPr>
                <a:t/>
              </a:r>
              <a:br>
                <a:rPr lang="en-US" altLang="ko-KR" sz="2300" b="1" kern="0" dirty="0" smtClean="0">
                  <a:solidFill>
                    <a:srgbClr val="FDBB30"/>
                  </a:solidFill>
                  <a:latin typeface="+mn-ea"/>
                </a:rPr>
              </a:br>
              <a:r>
                <a:rPr lang="en-US" altLang="ko-KR" sz="1800" b="1" kern="0" dirty="0" smtClean="0">
                  <a:latin typeface="+mn-ea"/>
                </a:rPr>
                <a:t>• Server</a:t>
              </a:r>
              <a:br>
                <a:rPr lang="en-US" altLang="ko-KR" sz="1800" b="1" kern="0" dirty="0" smtClean="0">
                  <a:latin typeface="+mn-ea"/>
                </a:rPr>
              </a:br>
              <a:r>
                <a:rPr lang="en-US" altLang="ko-KR" sz="1800" b="1" kern="0" dirty="0">
                  <a:latin typeface="+mn-ea"/>
                </a:rPr>
                <a:t>• </a:t>
              </a:r>
              <a:r>
                <a:rPr lang="en-US" altLang="ko-KR" sz="1800" b="1" kern="0" dirty="0" smtClean="0">
                  <a:latin typeface="+mn-ea"/>
                </a:rPr>
                <a:t>Mobile Web App</a:t>
              </a:r>
              <a:r>
                <a:rPr lang="en-US" altLang="ko-KR" sz="2300" b="1" kern="0" dirty="0" smtClean="0">
                  <a:latin typeface="+mn-ea"/>
                </a:rPr>
                <a:t/>
              </a:r>
              <a:br>
                <a:rPr lang="en-US" altLang="ko-KR" sz="2300" b="1" kern="0" dirty="0" smtClean="0">
                  <a:latin typeface="+mn-ea"/>
                </a:rPr>
              </a:br>
              <a:r>
                <a:rPr kumimoji="0" lang="en-US" sz="4400" b="0" i="0" u="none" strike="noStrike" kern="0" cap="none" spc="0" normalizeH="0" baseline="0" noProof="0" dirty="0" smtClean="0">
                  <a:ln>
                    <a:noFill/>
                  </a:ln>
                  <a:solidFill>
                    <a:srgbClr val="9A918C"/>
                  </a:solidFill>
                  <a:effectLst/>
                  <a:uLnTx/>
                  <a:uFillTx/>
                  <a:latin typeface="+mn-ea"/>
                </a:rPr>
                <a:t/>
              </a:r>
              <a:br>
                <a:rPr kumimoji="0" lang="en-US" sz="4400" b="0" i="0" u="none" strike="noStrike" kern="0" cap="none" spc="0" normalizeH="0" baseline="0" noProof="0" dirty="0" smtClean="0">
                  <a:ln>
                    <a:noFill/>
                  </a:ln>
                  <a:solidFill>
                    <a:srgbClr val="9A918C"/>
                  </a:solidFill>
                  <a:effectLst/>
                  <a:uLnTx/>
                  <a:uFillTx/>
                  <a:latin typeface="+mn-ea"/>
                </a:rPr>
              </a:br>
              <a:endParaRPr kumimoji="0" lang="en-US" sz="2400" b="0" i="0" u="none" strike="noStrike" kern="0" cap="none" spc="0" normalizeH="0" baseline="0" noProof="0" dirty="0">
                <a:ln>
                  <a:noFill/>
                </a:ln>
                <a:solidFill>
                  <a:srgbClr val="F2F2F2"/>
                </a:solidFill>
                <a:effectLst/>
                <a:uLnTx/>
                <a:uFillTx/>
                <a:latin typeface="+mn-ea"/>
              </a:endParaRPr>
            </a:p>
          </p:txBody>
        </p:sp>
      </p:grpSp>
      <p:grpSp>
        <p:nvGrpSpPr>
          <p:cNvPr id="7" name="그룹 6"/>
          <p:cNvGrpSpPr/>
          <p:nvPr/>
        </p:nvGrpSpPr>
        <p:grpSpPr>
          <a:xfrm>
            <a:off x="4399593" y="1597640"/>
            <a:ext cx="3700799" cy="3919592"/>
            <a:chOff x="4399593" y="1340768"/>
            <a:chExt cx="3700799" cy="3919592"/>
          </a:xfrm>
        </p:grpSpPr>
        <p:grpSp>
          <p:nvGrpSpPr>
            <p:cNvPr id="5" name="그룹 4"/>
            <p:cNvGrpSpPr/>
            <p:nvPr/>
          </p:nvGrpSpPr>
          <p:grpSpPr>
            <a:xfrm>
              <a:off x="4572000" y="2489616"/>
              <a:ext cx="2505260" cy="2451550"/>
              <a:chOff x="4298988" y="1933948"/>
              <a:chExt cx="2505260" cy="2451550"/>
            </a:xfrm>
          </p:grpSpPr>
          <p:grpSp>
            <p:nvGrpSpPr>
              <p:cNvPr id="2" name="그룹 1"/>
              <p:cNvGrpSpPr/>
              <p:nvPr/>
            </p:nvGrpSpPr>
            <p:grpSpPr>
              <a:xfrm>
                <a:off x="4298988" y="2538149"/>
                <a:ext cx="2505260" cy="1847349"/>
                <a:chOff x="4283968" y="2399103"/>
                <a:chExt cx="1555569" cy="861802"/>
              </a:xfrm>
            </p:grpSpPr>
            <p:grpSp>
              <p:nvGrpSpPr>
                <p:cNvPr id="66" name="Group 385"/>
                <p:cNvGrpSpPr/>
                <p:nvPr/>
              </p:nvGrpSpPr>
              <p:grpSpPr>
                <a:xfrm>
                  <a:off x="4283968" y="2399103"/>
                  <a:ext cx="1555569" cy="287287"/>
                  <a:chOff x="6921682" y="2570678"/>
                  <a:chExt cx="1555569" cy="287287"/>
                </a:xfrm>
              </p:grpSpPr>
              <p:sp>
                <p:nvSpPr>
                  <p:cNvPr id="67" name="Rectangle 386"/>
                  <p:cNvSpPr/>
                  <p:nvPr/>
                </p:nvSpPr>
                <p:spPr bwMode="auto">
                  <a:xfrm>
                    <a:off x="6921682" y="2570678"/>
                    <a:ext cx="353741" cy="159715"/>
                  </a:xfrm>
                  <a:prstGeom prst="rect">
                    <a:avLst/>
                  </a:prstGeom>
                  <a:gradFill rotWithShape="1">
                    <a:gsLst>
                      <a:gs pos="0">
                        <a:srgbClr val="FDBB30">
                          <a:shade val="51000"/>
                          <a:satMod val="130000"/>
                        </a:srgbClr>
                      </a:gs>
                      <a:gs pos="80000">
                        <a:srgbClr val="FDBB30">
                          <a:shade val="93000"/>
                          <a:satMod val="130000"/>
                        </a:srgbClr>
                      </a:gs>
                      <a:gs pos="100000">
                        <a:srgbClr val="FDBB30">
                          <a:shade val="94000"/>
                          <a:satMod val="135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 lastClr="FFFFFF"/>
                      </a:solidFill>
                      <a:effectLst/>
                      <a:uLnTx/>
                      <a:uFillTx/>
                      <a:latin typeface="+mn-ea"/>
                      <a:cs typeface="+mn-cs"/>
                    </a:endParaRPr>
                  </a:p>
                </p:txBody>
              </p:sp>
              <p:sp>
                <p:nvSpPr>
                  <p:cNvPr id="68" name="TextBox 67"/>
                  <p:cNvSpPr txBox="1"/>
                  <p:nvPr/>
                </p:nvSpPr>
                <p:spPr bwMode="ltGray">
                  <a:xfrm>
                    <a:off x="7265199" y="2583951"/>
                    <a:ext cx="1212052" cy="274014"/>
                  </a:xfrm>
                  <a:prstGeom prst="rect">
                    <a:avLst/>
                  </a:prstGeom>
                  <a:noFill/>
                  <a:ln w="9525">
                    <a:noFill/>
                    <a:miter lim="800000"/>
                    <a:headEnd/>
                    <a:tailEnd/>
                  </a:ln>
                </p:spPr>
                <p:txBody>
                  <a:bodyPr wrap="square" lIns="91419" tIns="45710" rIns="91419" bIns="45710" rtlCol="0" anchor="t" anchorCtr="0">
                    <a:noAutofit/>
                  </a:bodyPr>
                  <a:lstStyle/>
                  <a:p>
                    <a:pPr marL="0" marR="0" lvl="0" indent="0" algn="l" defTabSz="914400" eaLnBrk="1" fontAlgn="auto" latinLnBrk="0" hangingPunct="1">
                      <a:lnSpc>
                        <a:spcPct val="80000"/>
                      </a:lnSpc>
                      <a:spcBef>
                        <a:spcPts val="0"/>
                      </a:spcBef>
                      <a:spcAft>
                        <a:spcPts val="800"/>
                      </a:spcAft>
                      <a:buClrTx/>
                      <a:buSzTx/>
                      <a:buFontTx/>
                      <a:buNone/>
                      <a:tabLst/>
                      <a:defRPr/>
                    </a:pPr>
                    <a:r>
                      <a:rPr lang="ko-KR" altLang="en-US" sz="2000" b="1" kern="0" dirty="0" smtClean="0">
                        <a:solidFill>
                          <a:srgbClr val="D9D9D9"/>
                        </a:solidFill>
                        <a:latin typeface="+mn-ea"/>
                      </a:rPr>
                      <a:t>주문 완료</a:t>
                    </a:r>
                    <a:endParaRPr kumimoji="0" lang="en-US" sz="2000" b="1" i="0" u="none" strike="noStrike" kern="0" cap="none" spc="0" normalizeH="0" baseline="0" noProof="0" dirty="0">
                      <a:ln>
                        <a:noFill/>
                      </a:ln>
                      <a:solidFill>
                        <a:srgbClr val="D9D9D9"/>
                      </a:solidFill>
                      <a:effectLst/>
                      <a:uLnTx/>
                      <a:uFillTx/>
                      <a:latin typeface="+mn-ea"/>
                    </a:endParaRPr>
                  </a:p>
                </p:txBody>
              </p:sp>
            </p:grpSp>
            <p:grpSp>
              <p:nvGrpSpPr>
                <p:cNvPr id="70" name="Group 389"/>
                <p:cNvGrpSpPr/>
                <p:nvPr/>
              </p:nvGrpSpPr>
              <p:grpSpPr>
                <a:xfrm>
                  <a:off x="4283968" y="2690666"/>
                  <a:ext cx="1441269" cy="282981"/>
                  <a:chOff x="6921682" y="2862241"/>
                  <a:chExt cx="1441269" cy="282981"/>
                </a:xfrm>
              </p:grpSpPr>
              <p:sp>
                <p:nvSpPr>
                  <p:cNvPr id="71" name="Rectangle 390"/>
                  <p:cNvSpPr/>
                  <p:nvPr/>
                </p:nvSpPr>
                <p:spPr bwMode="auto">
                  <a:xfrm>
                    <a:off x="6921682" y="2862241"/>
                    <a:ext cx="353741" cy="159715"/>
                  </a:xfrm>
                  <a:prstGeom prst="rect">
                    <a:avLst/>
                  </a:prstGeom>
                  <a:solidFill>
                    <a:srgbClr val="E84920"/>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 lastClr="FFFFFF"/>
                      </a:solidFill>
                      <a:effectLst/>
                      <a:uLnTx/>
                      <a:uFillTx/>
                      <a:latin typeface="+mn-ea"/>
                      <a:cs typeface="+mn-cs"/>
                    </a:endParaRPr>
                  </a:p>
                </p:txBody>
              </p:sp>
              <p:pic>
                <p:nvPicPr>
                  <p:cNvPr id="72" name="Picture 391"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18403" t="68490" r="78626" b="7295"/>
                  <a:stretch/>
                </p:blipFill>
                <p:spPr>
                  <a:xfrm rot="5400000">
                    <a:off x="7006446" y="2794017"/>
                    <a:ext cx="139114" cy="298662"/>
                  </a:xfrm>
                  <a:prstGeom prst="rect">
                    <a:avLst/>
                  </a:prstGeom>
                </p:spPr>
              </p:pic>
              <p:sp>
                <p:nvSpPr>
                  <p:cNvPr id="73" name="TextBox 72"/>
                  <p:cNvSpPr txBox="1"/>
                  <p:nvPr/>
                </p:nvSpPr>
                <p:spPr bwMode="ltGray">
                  <a:xfrm>
                    <a:off x="7265199" y="2877558"/>
                    <a:ext cx="1097752" cy="267664"/>
                  </a:xfrm>
                  <a:prstGeom prst="rect">
                    <a:avLst/>
                  </a:prstGeom>
                  <a:noFill/>
                  <a:ln w="9525">
                    <a:noFill/>
                    <a:miter lim="800000"/>
                    <a:headEnd/>
                    <a:tailEnd/>
                  </a:ln>
                </p:spPr>
                <p:txBody>
                  <a:bodyPr wrap="square" lIns="91419" tIns="45710" rIns="91419" bIns="45710" rtlCol="0" anchor="t" anchorCtr="0">
                    <a:noAutofit/>
                  </a:bodyPr>
                  <a:lstStyle/>
                  <a:p>
                    <a:pPr marL="0" marR="0" lvl="0" indent="0" algn="l" defTabSz="914400" eaLnBrk="1" fontAlgn="auto" latinLnBrk="0" hangingPunct="1">
                      <a:lnSpc>
                        <a:spcPct val="80000"/>
                      </a:lnSpc>
                      <a:spcBef>
                        <a:spcPts val="0"/>
                      </a:spcBef>
                      <a:spcAft>
                        <a:spcPts val="800"/>
                      </a:spcAft>
                      <a:buClrTx/>
                      <a:buSzTx/>
                      <a:buFontTx/>
                      <a:buNone/>
                      <a:tabLst/>
                      <a:defRPr/>
                    </a:pPr>
                    <a:r>
                      <a:rPr kumimoji="0" lang="ko-KR" altLang="en-US" sz="2000" b="1" i="0" u="none" strike="noStrike" kern="0" cap="none" spc="0" normalizeH="0" baseline="0" noProof="0" dirty="0" smtClean="0">
                        <a:ln>
                          <a:noFill/>
                        </a:ln>
                        <a:solidFill>
                          <a:srgbClr val="D9D9D9"/>
                        </a:solidFill>
                        <a:effectLst/>
                        <a:uLnTx/>
                        <a:uFillTx/>
                        <a:latin typeface="+mn-ea"/>
                      </a:rPr>
                      <a:t>추가 주문 </a:t>
                    </a:r>
                    <a:endParaRPr kumimoji="0" lang="en-US" sz="2000" b="1" i="0" u="none" strike="noStrike" kern="0" cap="none" spc="0" normalizeH="0" baseline="0" noProof="0" dirty="0" smtClean="0">
                      <a:ln>
                        <a:noFill/>
                      </a:ln>
                      <a:solidFill>
                        <a:srgbClr val="D9D9D9"/>
                      </a:solidFill>
                      <a:effectLst/>
                      <a:uLnTx/>
                      <a:uFillTx/>
                      <a:latin typeface="+mn-ea"/>
                    </a:endParaRPr>
                  </a:p>
                </p:txBody>
              </p:sp>
            </p:grpSp>
            <p:grpSp>
              <p:nvGrpSpPr>
                <p:cNvPr id="74" name="Group 415"/>
                <p:cNvGrpSpPr/>
                <p:nvPr/>
              </p:nvGrpSpPr>
              <p:grpSpPr>
                <a:xfrm>
                  <a:off x="4283968" y="2990899"/>
                  <a:ext cx="1441269" cy="270006"/>
                  <a:chOff x="6921682" y="3162474"/>
                  <a:chExt cx="1441269" cy="270006"/>
                </a:xfrm>
              </p:grpSpPr>
              <p:sp>
                <p:nvSpPr>
                  <p:cNvPr id="75" name="Rectangle 416"/>
                  <p:cNvSpPr/>
                  <p:nvPr/>
                </p:nvSpPr>
                <p:spPr bwMode="auto">
                  <a:xfrm>
                    <a:off x="6921682" y="3162474"/>
                    <a:ext cx="353741" cy="159715"/>
                  </a:xfrm>
                  <a:prstGeom prst="rect">
                    <a:avLst/>
                  </a:prstGeom>
                  <a:solidFill>
                    <a:srgbClr val="00B050"/>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 lastClr="FFFFFF"/>
                      </a:solidFill>
                      <a:effectLst/>
                      <a:uLnTx/>
                      <a:uFillTx/>
                      <a:latin typeface="+mn-ea"/>
                      <a:cs typeface="+mn-cs"/>
                    </a:endParaRPr>
                  </a:p>
                </p:txBody>
              </p:sp>
              <p:sp>
                <p:nvSpPr>
                  <p:cNvPr id="77" name="TextBox 76"/>
                  <p:cNvSpPr txBox="1"/>
                  <p:nvPr/>
                </p:nvSpPr>
                <p:spPr bwMode="ltGray">
                  <a:xfrm>
                    <a:off x="7265199" y="3164816"/>
                    <a:ext cx="1097752" cy="267664"/>
                  </a:xfrm>
                  <a:prstGeom prst="rect">
                    <a:avLst/>
                  </a:prstGeom>
                  <a:noFill/>
                  <a:ln w="9525">
                    <a:noFill/>
                    <a:miter lim="800000"/>
                    <a:headEnd/>
                    <a:tailEnd/>
                  </a:ln>
                </p:spPr>
                <p:txBody>
                  <a:bodyPr wrap="square" lIns="91419" tIns="45710" rIns="91419" bIns="45710" rtlCol="0" anchor="t" anchorCtr="0">
                    <a:noAutofit/>
                  </a:bodyPr>
                  <a:lstStyle/>
                  <a:p>
                    <a:pPr marL="0" marR="0" lvl="0" indent="0" algn="l" defTabSz="914400" eaLnBrk="1" fontAlgn="auto" latinLnBrk="0" hangingPunct="1">
                      <a:lnSpc>
                        <a:spcPct val="80000"/>
                      </a:lnSpc>
                      <a:spcBef>
                        <a:spcPts val="0"/>
                      </a:spcBef>
                      <a:spcAft>
                        <a:spcPts val="800"/>
                      </a:spcAft>
                      <a:buClrTx/>
                      <a:buSzTx/>
                      <a:buFontTx/>
                      <a:buNone/>
                      <a:tabLst/>
                      <a:defRPr/>
                    </a:pPr>
                    <a:r>
                      <a:rPr kumimoji="0" lang="ko-KR" altLang="en-US" sz="2000" b="1" i="0" u="none" strike="noStrike" kern="0" cap="none" spc="0" normalizeH="0" baseline="0" noProof="0" dirty="0" smtClean="0">
                        <a:ln>
                          <a:noFill/>
                        </a:ln>
                        <a:solidFill>
                          <a:srgbClr val="D9D9D9"/>
                        </a:solidFill>
                        <a:effectLst/>
                        <a:uLnTx/>
                        <a:uFillTx/>
                        <a:latin typeface="+mn-ea"/>
                      </a:rPr>
                      <a:t>식사 중</a:t>
                    </a:r>
                    <a:endParaRPr kumimoji="0" lang="en-US" sz="2000" b="1" i="0" u="none" strike="noStrike" kern="0" cap="none" spc="0" normalizeH="0" baseline="0" noProof="0" dirty="0" smtClean="0">
                      <a:ln>
                        <a:noFill/>
                      </a:ln>
                      <a:solidFill>
                        <a:srgbClr val="D9D9D9"/>
                      </a:solidFill>
                      <a:effectLst/>
                      <a:uLnTx/>
                      <a:uFillTx/>
                      <a:latin typeface="+mn-ea"/>
                    </a:endParaRPr>
                  </a:p>
                </p:txBody>
              </p:sp>
            </p:grpSp>
          </p:grpSp>
          <p:sp>
            <p:nvSpPr>
              <p:cNvPr id="94" name="Right Triangle 117"/>
              <p:cNvSpPr/>
              <p:nvPr/>
            </p:nvSpPr>
            <p:spPr bwMode="auto">
              <a:xfrm rot="10800000">
                <a:off x="4553251" y="2538149"/>
                <a:ext cx="306781" cy="331493"/>
              </a:xfrm>
              <a:prstGeom prst="rtTriangle">
                <a:avLst/>
              </a:prstGeom>
              <a:gradFill rotWithShape="1">
                <a:gsLst>
                  <a:gs pos="0">
                    <a:sysClr val="window" lastClr="FFFFFF">
                      <a:alpha val="5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95" name="Picture 391"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18403" t="68490" r="78626" b="7295"/>
              <a:stretch/>
            </p:blipFill>
            <p:spPr>
              <a:xfrm rot="5400000">
                <a:off x="4398425" y="3744570"/>
                <a:ext cx="298200" cy="480998"/>
              </a:xfrm>
              <a:prstGeom prst="rect">
                <a:avLst/>
              </a:prstGeom>
            </p:spPr>
          </p:pic>
          <p:pic>
            <p:nvPicPr>
              <p:cNvPr id="96" name="Picture 391"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18403" t="68490" r="78626" b="7295"/>
              <a:stretch/>
            </p:blipFill>
            <p:spPr>
              <a:xfrm rot="5400000">
                <a:off x="4398423" y="2465887"/>
                <a:ext cx="298203" cy="480998"/>
              </a:xfrm>
              <a:prstGeom prst="rect">
                <a:avLst/>
              </a:prstGeom>
            </p:spPr>
          </p:pic>
          <p:sp>
            <p:nvSpPr>
              <p:cNvPr id="97" name="Right Triangle 117"/>
              <p:cNvSpPr/>
              <p:nvPr/>
            </p:nvSpPr>
            <p:spPr bwMode="auto">
              <a:xfrm rot="10800000">
                <a:off x="4553251" y="3169514"/>
                <a:ext cx="306781" cy="331493"/>
              </a:xfrm>
              <a:prstGeom prst="rtTriangle">
                <a:avLst/>
              </a:prstGeom>
              <a:gradFill rotWithShape="1">
                <a:gsLst>
                  <a:gs pos="0">
                    <a:sysClr val="window" lastClr="FFFFFF">
                      <a:alpha val="5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98" name="Right Triangle 117"/>
              <p:cNvSpPr/>
              <p:nvPr/>
            </p:nvSpPr>
            <p:spPr bwMode="auto">
              <a:xfrm rot="10800000">
                <a:off x="4553251" y="3817586"/>
                <a:ext cx="306781" cy="331493"/>
              </a:xfrm>
              <a:prstGeom prst="rtTriangle">
                <a:avLst/>
              </a:prstGeom>
              <a:gradFill rotWithShape="1">
                <a:gsLst>
                  <a:gs pos="0">
                    <a:sysClr val="window" lastClr="FFFFFF">
                      <a:alpha val="5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nvGrpSpPr>
              <p:cNvPr id="4" name="그룹 3"/>
              <p:cNvGrpSpPr/>
              <p:nvPr/>
            </p:nvGrpSpPr>
            <p:grpSpPr>
              <a:xfrm>
                <a:off x="4298988" y="1933948"/>
                <a:ext cx="572049" cy="342924"/>
                <a:chOff x="4419444" y="4382220"/>
                <a:chExt cx="572049" cy="342924"/>
              </a:xfrm>
            </p:grpSpPr>
            <p:sp>
              <p:nvSpPr>
                <p:cNvPr id="99" name="Rectangle 416"/>
                <p:cNvSpPr/>
                <p:nvPr/>
              </p:nvSpPr>
              <p:spPr bwMode="auto">
                <a:xfrm>
                  <a:off x="4421789" y="4382781"/>
                  <a:ext cx="569704" cy="342363"/>
                </a:xfrm>
                <a:prstGeom prst="rect">
                  <a:avLst/>
                </a:prstGeom>
                <a:solidFill>
                  <a:schemeClr val="tx1"/>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effectLst/>
                    <a:uLnTx/>
                    <a:uFillTx/>
                    <a:latin typeface="+mn-ea"/>
                    <a:cs typeface="+mn-cs"/>
                  </a:endParaRPr>
                </a:p>
              </p:txBody>
            </p:sp>
            <p:pic>
              <p:nvPicPr>
                <p:cNvPr id="100" name="Picture 391"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18403" t="68490" r="78626" b="7295"/>
                <a:stretch/>
              </p:blipFill>
              <p:spPr>
                <a:xfrm rot="5400000">
                  <a:off x="4510843" y="4316495"/>
                  <a:ext cx="298200" cy="480998"/>
                </a:xfrm>
                <a:prstGeom prst="rect">
                  <a:avLst/>
                </a:prstGeom>
              </p:spPr>
            </p:pic>
            <p:sp>
              <p:nvSpPr>
                <p:cNvPr id="101" name="Right Triangle 117"/>
                <p:cNvSpPr/>
                <p:nvPr/>
              </p:nvSpPr>
              <p:spPr bwMode="auto">
                <a:xfrm rot="10800000">
                  <a:off x="4671867" y="4382220"/>
                  <a:ext cx="306781" cy="331493"/>
                </a:xfrm>
                <a:prstGeom prst="rtTriangle">
                  <a:avLst/>
                </a:prstGeom>
                <a:gradFill rotWithShape="1">
                  <a:gsLst>
                    <a:gs pos="0">
                      <a:sysClr val="window" lastClr="FFFFFF">
                        <a:alpha val="5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102" name="TextBox 101"/>
              <p:cNvSpPr txBox="1"/>
              <p:nvPr/>
            </p:nvSpPr>
            <p:spPr bwMode="ltGray">
              <a:xfrm>
                <a:off x="4852226" y="1937228"/>
                <a:ext cx="1952022" cy="587373"/>
              </a:xfrm>
              <a:prstGeom prst="rect">
                <a:avLst/>
              </a:prstGeom>
              <a:noFill/>
              <a:ln w="9525">
                <a:noFill/>
                <a:miter lim="800000"/>
                <a:headEnd/>
                <a:tailEnd/>
              </a:ln>
            </p:spPr>
            <p:txBody>
              <a:bodyPr wrap="square" lIns="91419" tIns="45710" rIns="91419" bIns="45710" rtlCol="0" anchor="t" anchorCtr="0">
                <a:noAutofit/>
              </a:bodyPr>
              <a:lstStyle/>
              <a:p>
                <a:pPr marL="0" marR="0" lvl="0" indent="0" algn="l" defTabSz="914400" eaLnBrk="1" fontAlgn="auto" latinLnBrk="0" hangingPunct="1">
                  <a:lnSpc>
                    <a:spcPct val="80000"/>
                  </a:lnSpc>
                  <a:spcBef>
                    <a:spcPts val="0"/>
                  </a:spcBef>
                  <a:spcAft>
                    <a:spcPts val="800"/>
                  </a:spcAft>
                  <a:buClrTx/>
                  <a:buSzTx/>
                  <a:buFontTx/>
                  <a:buNone/>
                  <a:tabLst/>
                  <a:defRPr/>
                </a:pPr>
                <a:r>
                  <a:rPr kumimoji="0" lang="ko-KR" altLang="en-US" sz="2000" b="1" i="0" u="none" strike="noStrike" kern="0" cap="none" spc="0" normalizeH="0" baseline="0" noProof="0" dirty="0" smtClean="0">
                    <a:ln>
                      <a:noFill/>
                    </a:ln>
                    <a:solidFill>
                      <a:srgbClr val="D9D9D9"/>
                    </a:solidFill>
                    <a:effectLst/>
                    <a:uLnTx/>
                    <a:uFillTx/>
                    <a:latin typeface="+mn-ea"/>
                  </a:rPr>
                  <a:t>사용 가능</a:t>
                </a:r>
                <a:endParaRPr kumimoji="0" lang="en-US" sz="2000" b="1" i="0" u="none" strike="noStrike" kern="0" cap="none" spc="0" normalizeH="0" baseline="0" noProof="0" dirty="0">
                  <a:ln>
                    <a:noFill/>
                  </a:ln>
                  <a:solidFill>
                    <a:srgbClr val="D9D9D9"/>
                  </a:solidFill>
                  <a:effectLst/>
                  <a:uLnTx/>
                  <a:uFillTx/>
                  <a:latin typeface="+mn-ea"/>
                </a:endParaRPr>
              </a:p>
            </p:txBody>
          </p:sp>
        </p:grpSp>
        <p:grpSp>
          <p:nvGrpSpPr>
            <p:cNvPr id="6" name="그룹 5"/>
            <p:cNvGrpSpPr/>
            <p:nvPr/>
          </p:nvGrpSpPr>
          <p:grpSpPr>
            <a:xfrm>
              <a:off x="4399593" y="1340768"/>
              <a:ext cx="3700799" cy="3919592"/>
              <a:chOff x="4399593" y="1309608"/>
              <a:chExt cx="3700799" cy="3919592"/>
            </a:xfrm>
          </p:grpSpPr>
          <p:grpSp>
            <p:nvGrpSpPr>
              <p:cNvPr id="25" name="그룹 24"/>
              <p:cNvGrpSpPr/>
              <p:nvPr/>
            </p:nvGrpSpPr>
            <p:grpSpPr>
              <a:xfrm>
                <a:off x="4427984" y="1309608"/>
                <a:ext cx="3672408" cy="751240"/>
                <a:chOff x="4842934" y="2587104"/>
                <a:chExt cx="4013200" cy="1777998"/>
              </a:xfrm>
            </p:grpSpPr>
            <p:grpSp>
              <p:nvGrpSpPr>
                <p:cNvPr id="26" name="Group 66"/>
                <p:cNvGrpSpPr/>
                <p:nvPr/>
              </p:nvGrpSpPr>
              <p:grpSpPr>
                <a:xfrm>
                  <a:off x="4842934" y="2587104"/>
                  <a:ext cx="4013200" cy="1777998"/>
                  <a:chOff x="4224867" y="2023531"/>
                  <a:chExt cx="4013200" cy="1777998"/>
                </a:xfrm>
              </p:grpSpPr>
              <p:sp>
                <p:nvSpPr>
                  <p:cNvPr id="28"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36"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37"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38" name="Right Triangle 70"/>
                  <p:cNvSpPr/>
                  <p:nvPr/>
                </p:nvSpPr>
                <p:spPr bwMode="auto">
                  <a:xfrm rot="5400000" flipV="1">
                    <a:off x="7255762" y="1928562"/>
                    <a:ext cx="566129"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27" name="Content Placeholder 2"/>
                <p:cNvSpPr txBox="1">
                  <a:spLocks/>
                </p:cNvSpPr>
                <p:nvPr/>
              </p:nvSpPr>
              <p:spPr bwMode="auto">
                <a:xfrm>
                  <a:off x="4945536" y="2998780"/>
                  <a:ext cx="3776133"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2500" b="1" kern="0" dirty="0" smtClean="0">
                      <a:gradFill flip="none" rotWithShape="1">
                        <a:gsLst>
                          <a:gs pos="0">
                            <a:srgbClr val="E84920">
                              <a:lumMod val="50000"/>
                            </a:srgbClr>
                          </a:gs>
                          <a:gs pos="100000">
                            <a:srgbClr val="E84920"/>
                          </a:gs>
                        </a:gsLst>
                        <a:lin ang="16200000" scaled="0"/>
                        <a:tileRect/>
                      </a:gradFill>
                      <a:latin typeface="+mn-ea"/>
                    </a:rPr>
                    <a:t>테이블 매장 현황</a:t>
                  </a:r>
                  <a:endParaRPr kumimoji="0" lang="en-US" sz="2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sp>
            <p:nvSpPr>
              <p:cNvPr id="103" name="Rectangle 314"/>
              <p:cNvSpPr/>
              <p:nvPr/>
            </p:nvSpPr>
            <p:spPr bwMode="auto">
              <a:xfrm>
                <a:off x="4399593" y="2150408"/>
                <a:ext cx="3700799" cy="3078792"/>
              </a:xfrm>
              <a:prstGeom prst="rect">
                <a:avLst/>
              </a:prstGeom>
              <a:solidFill>
                <a:sysClr val="window" lastClr="FFFFFF">
                  <a:alpha val="13000"/>
                </a:sysClr>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grpSp>
      <p:sp>
        <p:nvSpPr>
          <p:cNvPr id="46"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52" name="그룹 51"/>
          <p:cNvGrpSpPr/>
          <p:nvPr/>
        </p:nvGrpSpPr>
        <p:grpSpPr>
          <a:xfrm>
            <a:off x="381000" y="246888"/>
            <a:ext cx="8382000" cy="574917"/>
            <a:chOff x="381000" y="246888"/>
            <a:chExt cx="8382000" cy="574917"/>
          </a:xfrm>
        </p:grpSpPr>
        <p:sp>
          <p:nvSpPr>
            <p:cNvPr id="53"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종업원용</a:t>
              </a:r>
              <a:r>
                <a:rPr lang="ko-KR" altLang="en-US" sz="2400" kern="0" dirty="0" smtClean="0">
                  <a:latin typeface="+mn-ea"/>
                  <a:ea typeface="+mn-ea"/>
                </a:rPr>
                <a:t> </a:t>
              </a:r>
              <a:r>
                <a:rPr lang="ko-KR" altLang="en-US" sz="2400" kern="0" dirty="0" err="1" smtClean="0">
                  <a:latin typeface="+mn-ea"/>
                  <a:ea typeface="+mn-ea"/>
                </a:rPr>
                <a:t>안드로이드</a:t>
              </a:r>
              <a:r>
                <a:rPr lang="ko-KR" altLang="en-US" sz="2400" kern="0" dirty="0" smtClean="0">
                  <a:latin typeface="+mn-ea"/>
                  <a:ea typeface="+mn-ea"/>
                </a:rPr>
                <a:t> </a:t>
              </a:r>
              <a:r>
                <a:rPr lang="ko-KR" altLang="en-US" sz="2400" kern="0" dirty="0" err="1" smtClean="0">
                  <a:latin typeface="+mn-ea"/>
                  <a:ea typeface="+mn-ea"/>
                </a:rPr>
                <a:t>앱</a:t>
              </a:r>
              <a:r>
                <a:rPr lang="ko-KR" altLang="en-US" sz="2400" kern="0" dirty="0" smtClean="0">
                  <a:latin typeface="+mn-ea"/>
                  <a:ea typeface="+mn-ea"/>
                </a:rPr>
                <a:t> </a:t>
              </a:r>
              <a:r>
                <a:rPr lang="en-US" altLang="ko-KR" sz="2000" b="0" kern="0" dirty="0" smtClean="0">
                  <a:latin typeface="+mn-ea"/>
                  <a:ea typeface="+mn-ea"/>
                </a:rPr>
                <a:t>(Android Application)</a:t>
              </a:r>
              <a:endParaRPr lang="en-US" altLang="ko-KR" sz="2000" b="0" kern="0" dirty="0">
                <a:latin typeface="+mn-ea"/>
                <a:ea typeface="+mn-ea"/>
              </a:endParaRPr>
            </a:p>
          </p:txBody>
        </p:sp>
        <p:grpSp>
          <p:nvGrpSpPr>
            <p:cNvPr id="54" name="그룹 53"/>
            <p:cNvGrpSpPr/>
            <p:nvPr/>
          </p:nvGrpSpPr>
          <p:grpSpPr>
            <a:xfrm>
              <a:off x="382814" y="462158"/>
              <a:ext cx="373509" cy="320817"/>
              <a:chOff x="2323397" y="2676137"/>
              <a:chExt cx="339554" cy="320818"/>
            </a:xfrm>
          </p:grpSpPr>
          <p:sp>
            <p:nvSpPr>
              <p:cNvPr id="55"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56"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143985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48688" y="6397625"/>
            <a:ext cx="153987" cy="153988"/>
          </a:xfrm>
          <a:prstGeom prst="rect">
            <a:avLst/>
          </a:prstGeom>
        </p:spPr>
        <p:txBody>
          <a:bodyPr/>
          <a:lstStyle/>
          <a:p>
            <a:pPr>
              <a:defRPr/>
            </a:pPr>
            <a:fld id="{446C9BED-6FD4-4BA4-B6B0-4A26058AC9EF}" type="slidenum">
              <a:rPr lang="en-US" smtClean="0">
                <a:latin typeface="+mn-ea"/>
              </a:rPr>
              <a:pPr>
                <a:defRPr/>
              </a:pPr>
              <a:t>21</a:t>
            </a:fld>
            <a:endParaRPr lang="en-US" dirty="0">
              <a:latin typeface="+mn-ea"/>
            </a:endParaRPr>
          </a:p>
        </p:txBody>
      </p:sp>
      <p:sp>
        <p:nvSpPr>
          <p:cNvPr id="15" name="Title 3"/>
          <p:cNvSpPr txBox="1">
            <a:spLocks/>
          </p:cNvSpPr>
          <p:nvPr/>
        </p:nvSpPr>
        <p:spPr bwMode="black">
          <a:xfrm>
            <a:off x="381000" y="261795"/>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latinLnBrk="1"/>
            <a:r>
              <a:rPr lang="ko-KR" altLang="en-US" sz="2400" dirty="0" smtClean="0">
                <a:latin typeface="+mn-ea"/>
                <a:ea typeface="+mn-ea"/>
              </a:rPr>
              <a:t>대기시간 알고리즘</a:t>
            </a:r>
            <a:endParaRPr lang="en-US" altLang="ko-KR" sz="2400" dirty="0">
              <a:solidFill>
                <a:schemeClr val="bg1"/>
              </a:solidFill>
              <a:latin typeface="+mn-ea"/>
              <a:ea typeface="+mn-ea"/>
            </a:endParaRPr>
          </a:p>
        </p:txBody>
      </p:sp>
      <p:pic>
        <p:nvPicPr>
          <p:cNvPr id="16"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
        <p:nvSpPr>
          <p:cNvPr id="28" name="Footer Placeholder 1"/>
          <p:cNvSpPr>
            <a:spLocks noGrp="1"/>
          </p:cNvSpPr>
          <p:nvPr>
            <p:ph type="ftr" sz="quarter" idx="11"/>
          </p:nvPr>
        </p:nvSpPr>
        <p:spPr>
          <a:xfrm>
            <a:off x="381000" y="6358518"/>
            <a:ext cx="4183380" cy="232782"/>
          </a:xfrm>
        </p:spPr>
        <p:txBody>
          <a:bodyPr/>
          <a:lstStyle/>
          <a:p>
            <a:pPr algn="l">
              <a:defRPr/>
            </a:pPr>
            <a:r>
              <a:rPr lang="en-US" altLang="ko-KR" sz="1200" dirty="0">
                <a:solidFill>
                  <a:srgbClr val="0D0D0D"/>
                </a:solidFill>
                <a:latin typeface="+mn-ea"/>
              </a:rPr>
              <a:t>YAHA</a:t>
            </a:r>
            <a:r>
              <a:rPr lang="ko-KR" altLang="en-US" sz="1200" b="0" dirty="0">
                <a:solidFill>
                  <a:srgbClr val="0D0D0D"/>
                </a:solidFill>
                <a:latin typeface="+mn-ea"/>
              </a:rPr>
              <a:t>팀 졸업 작품 전시회 최종 보고서</a:t>
            </a:r>
            <a:r>
              <a:rPr lang="en-US" altLang="ko-KR" sz="1200" b="0" dirty="0">
                <a:solidFill>
                  <a:srgbClr val="0D0D0D"/>
                </a:solidFill>
                <a:latin typeface="+mn-ea"/>
              </a:rPr>
              <a:t>, 2015</a:t>
            </a:r>
            <a:r>
              <a:rPr lang="ko-KR" altLang="en-US" sz="1200" b="0" dirty="0">
                <a:solidFill>
                  <a:srgbClr val="0D0D0D"/>
                </a:solidFill>
                <a:latin typeface="+mn-ea"/>
              </a:rPr>
              <a:t>년</a:t>
            </a:r>
            <a:endParaRPr lang="en-US" altLang="ko-KR" sz="1200" b="0" dirty="0">
              <a:latin typeface="+mn-ea"/>
            </a:endParaRPr>
          </a:p>
        </p:txBody>
      </p:sp>
      <p:pic>
        <p:nvPicPr>
          <p:cNvPr id="1026" name="Picture 2" descr="C:\Users\doky\Downloads\Untitled Diagram (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 y="1412776"/>
            <a:ext cx="9107488" cy="452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8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22</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pic>
        <p:nvPicPr>
          <p:cNvPr id="11266" name="Picture 2" descr="C:\Users\임승한\Desktop\졸작_시연\이미지 파일\모바일웹앱_할인쿠폰\罹≪쿂_iphone6plus_gold_portrai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496" t="5732" r="27053" b="5296"/>
          <a:stretch/>
        </p:blipFill>
        <p:spPr bwMode="auto">
          <a:xfrm>
            <a:off x="755576" y="908721"/>
            <a:ext cx="3024336" cy="54006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p:cNvGrpSpPr/>
          <p:nvPr/>
        </p:nvGrpSpPr>
        <p:grpSpPr>
          <a:xfrm>
            <a:off x="2378661" y="942866"/>
            <a:ext cx="2265347" cy="515023"/>
            <a:chOff x="4842934" y="2587104"/>
            <a:chExt cx="4013200" cy="1777998"/>
          </a:xfrm>
        </p:grpSpPr>
        <p:grpSp>
          <p:nvGrpSpPr>
            <p:cNvPr id="19" name="Group 66"/>
            <p:cNvGrpSpPr/>
            <p:nvPr/>
          </p:nvGrpSpPr>
          <p:grpSpPr>
            <a:xfrm>
              <a:off x="4842934" y="2587104"/>
              <a:ext cx="4013200" cy="1777998"/>
              <a:chOff x="4224867" y="2023531"/>
              <a:chExt cx="4013200" cy="1777998"/>
            </a:xfrm>
          </p:grpSpPr>
          <p:sp>
            <p:nvSpPr>
              <p:cNvPr id="20"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21"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22"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23"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24" name="Content Placeholder 2"/>
            <p:cNvSpPr txBox="1">
              <a:spLocks/>
            </p:cNvSpPr>
            <p:nvPr/>
          </p:nvSpPr>
          <p:spPr bwMode="auto">
            <a:xfrm>
              <a:off x="4945536" y="2998780"/>
              <a:ext cx="3776133"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kumimoji="0" lang="ko-KR" altLang="en-US" sz="1500" b="1" i="0" u="none" strike="noStrike" kern="0" cap="none" spc="0" normalizeH="0" baseline="0" noProof="0" dirty="0" smtClean="0">
                  <a:ln>
                    <a:noFill/>
                  </a:ln>
                  <a:gradFill flip="none" rotWithShape="1">
                    <a:gsLst>
                      <a:gs pos="0">
                        <a:srgbClr val="E84920">
                          <a:lumMod val="50000"/>
                        </a:srgbClr>
                      </a:gs>
                      <a:gs pos="100000">
                        <a:srgbClr val="E84920"/>
                      </a:gs>
                    </a:gsLst>
                    <a:lin ang="16200000" scaled="0"/>
                    <a:tileRect/>
                  </a:gradFill>
                  <a:effectLst/>
                  <a:uLnTx/>
                  <a:uFillTx/>
                  <a:latin typeface="+mn-ea"/>
                </a:rPr>
                <a:t>메뉴 별 평가</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pic>
        <p:nvPicPr>
          <p:cNvPr id="11267" name="Picture 3" descr="C:\Users\임승한\Desktop\졸작_시연\이미지 파일\모바일웹앱_할인쿠폰\罹≪쿂2_iphone6plus_gold_portrai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6385" t="4545" r="27216" b="5295"/>
          <a:stretch/>
        </p:blipFill>
        <p:spPr bwMode="auto">
          <a:xfrm>
            <a:off x="4644008" y="836712"/>
            <a:ext cx="3096344" cy="547260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p:cNvGrpSpPr/>
          <p:nvPr/>
        </p:nvGrpSpPr>
        <p:grpSpPr>
          <a:xfrm>
            <a:off x="6300192" y="944868"/>
            <a:ext cx="2265347" cy="515023"/>
            <a:chOff x="4842934" y="2587104"/>
            <a:chExt cx="4013200" cy="1777998"/>
          </a:xfrm>
        </p:grpSpPr>
        <p:grpSp>
          <p:nvGrpSpPr>
            <p:cNvPr id="30" name="Group 66"/>
            <p:cNvGrpSpPr/>
            <p:nvPr/>
          </p:nvGrpSpPr>
          <p:grpSpPr>
            <a:xfrm>
              <a:off x="4842934" y="2587104"/>
              <a:ext cx="4013200" cy="1777998"/>
              <a:chOff x="4224867" y="2023531"/>
              <a:chExt cx="4013200" cy="1777998"/>
            </a:xfrm>
          </p:grpSpPr>
          <p:sp>
            <p:nvSpPr>
              <p:cNvPr id="32"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33"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34" name="Picture 69" descr="sym_blkstripes.png"/>
              <p:cNvPicPr>
                <a:picLocks noChangeAspect="1"/>
              </p:cNvPicPr>
              <p:nvPr/>
            </p:nvPicPr>
            <p:blipFill rotWithShape="1">
              <a:blip r:embed="rId5">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35"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31"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500" b="1" kern="0" dirty="0" smtClean="0">
                  <a:gradFill flip="none" rotWithShape="1">
                    <a:gsLst>
                      <a:gs pos="0">
                        <a:srgbClr val="E84920">
                          <a:lumMod val="50000"/>
                        </a:srgbClr>
                      </a:gs>
                      <a:gs pos="100000">
                        <a:srgbClr val="E84920"/>
                      </a:gs>
                    </a:gsLst>
                    <a:lin ang="16200000" scaled="0"/>
                    <a:tileRect/>
                  </a:gradFill>
                  <a:latin typeface="+mn-ea"/>
                </a:rPr>
                <a:t>할인 쿠폰 지급</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grpSp>
        <p:nvGrpSpPr>
          <p:cNvPr id="25" name="Group 19"/>
          <p:cNvGrpSpPr/>
          <p:nvPr/>
        </p:nvGrpSpPr>
        <p:grpSpPr>
          <a:xfrm>
            <a:off x="1365504" y="4844044"/>
            <a:ext cx="254168" cy="254168"/>
            <a:chOff x="3979333" y="567267"/>
            <a:chExt cx="1168400" cy="1168400"/>
          </a:xfrm>
        </p:grpSpPr>
        <p:sp>
          <p:nvSpPr>
            <p:cNvPr id="26" name="Oval 20"/>
            <p:cNvSpPr/>
            <p:nvPr/>
          </p:nvSpPr>
          <p:spPr bwMode="auto">
            <a:xfrm rot="5400000">
              <a:off x="4309534" y="897468"/>
              <a:ext cx="507998" cy="507998"/>
            </a:xfrm>
            <a:prstGeom prst="ellipse">
              <a:avLst/>
            </a:prstGeom>
            <a:gradFill flip="none" rotWithShape="1">
              <a:gsLst>
                <a:gs pos="0">
                  <a:schemeClr val="lt1">
                    <a:alpha val="55000"/>
                  </a:schemeClr>
                </a:gs>
                <a:gs pos="80000">
                  <a:schemeClr val="tx1">
                    <a:alpha val="0"/>
                  </a:schemeClr>
                </a:gs>
              </a:gsLst>
              <a:lin ang="2700000" scaled="0"/>
              <a:tileRect/>
            </a:gra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27" name="Picture 21" descr="target_re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9333" y="567267"/>
              <a:ext cx="1168400" cy="1168400"/>
            </a:xfrm>
            <a:prstGeom prst="rect">
              <a:avLst/>
            </a:prstGeom>
          </p:spPr>
        </p:pic>
      </p:grpSp>
      <p:sp>
        <p:nvSpPr>
          <p:cNvPr id="28"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36" name="그룹 35"/>
          <p:cNvGrpSpPr/>
          <p:nvPr/>
        </p:nvGrpSpPr>
        <p:grpSpPr>
          <a:xfrm>
            <a:off x="381000" y="246888"/>
            <a:ext cx="8382000" cy="574917"/>
            <a:chOff x="381000" y="246888"/>
            <a:chExt cx="8382000" cy="574917"/>
          </a:xfrm>
        </p:grpSpPr>
        <p:sp>
          <p:nvSpPr>
            <p:cNvPr id="42"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손님용</a:t>
              </a:r>
              <a:r>
                <a:rPr lang="ko-KR" altLang="en-US" sz="2400" kern="0" dirty="0" smtClean="0">
                  <a:latin typeface="+mn-ea"/>
                  <a:ea typeface="+mn-ea"/>
                </a:rPr>
                <a:t> </a:t>
              </a:r>
              <a:r>
                <a:rPr lang="ko-KR" altLang="en-US" sz="2400" kern="0" dirty="0" err="1" smtClean="0">
                  <a:latin typeface="+mn-ea"/>
                  <a:ea typeface="+mn-ea"/>
                </a:rPr>
                <a:t>모바일</a:t>
              </a:r>
              <a:r>
                <a:rPr lang="ko-KR" altLang="en-US" sz="2400" kern="0" dirty="0" smtClean="0">
                  <a:latin typeface="+mn-ea"/>
                  <a:ea typeface="+mn-ea"/>
                </a:rPr>
                <a:t> 웹 </a:t>
              </a:r>
              <a:r>
                <a:rPr lang="ko-KR" altLang="en-US" sz="2400" kern="0" dirty="0" err="1" smtClean="0">
                  <a:latin typeface="+mn-ea"/>
                  <a:ea typeface="+mn-ea"/>
                </a:rPr>
                <a:t>앱</a:t>
              </a:r>
              <a:r>
                <a:rPr lang="ko-KR" altLang="en-US" sz="2400" kern="0" dirty="0" smtClean="0">
                  <a:latin typeface="+mn-ea"/>
                  <a:ea typeface="+mn-ea"/>
                </a:rPr>
                <a:t> </a:t>
              </a:r>
              <a:r>
                <a:rPr lang="en-US" altLang="ko-KR" sz="2000" b="0" kern="0" dirty="0" smtClean="0">
                  <a:latin typeface="+mn-ea"/>
                  <a:ea typeface="+mn-ea"/>
                </a:rPr>
                <a:t>(</a:t>
              </a:r>
              <a:r>
                <a:rPr lang="en-US" sz="2000" b="0" kern="0" dirty="0" smtClean="0">
                  <a:latin typeface="+mn-ea"/>
                  <a:ea typeface="+mn-ea"/>
                </a:rPr>
                <a:t>Mobile Web Application)</a:t>
              </a:r>
              <a:endParaRPr lang="en-US" sz="2000" b="0" kern="0" dirty="0">
                <a:latin typeface="+mn-ea"/>
                <a:ea typeface="+mn-ea"/>
              </a:endParaRPr>
            </a:p>
          </p:txBody>
        </p:sp>
        <p:grpSp>
          <p:nvGrpSpPr>
            <p:cNvPr id="43" name="그룹 42"/>
            <p:cNvGrpSpPr/>
            <p:nvPr/>
          </p:nvGrpSpPr>
          <p:grpSpPr>
            <a:xfrm>
              <a:off x="382814" y="462158"/>
              <a:ext cx="373509" cy="320817"/>
              <a:chOff x="2323397" y="2676137"/>
              <a:chExt cx="339554" cy="320818"/>
            </a:xfrm>
          </p:grpSpPr>
          <p:sp>
            <p:nvSpPr>
              <p:cNvPr id="44"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45"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41429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23</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pic>
        <p:nvPicPr>
          <p:cNvPr id="36" name="Picture 5" descr="C:\Users\임승한\Desktop\졸작_시연\이미지 파일\웹클라이언트_결제\그림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124744"/>
            <a:ext cx="5616624" cy="48245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4644008" y="1052736"/>
            <a:ext cx="4248472" cy="5184576"/>
            <a:chOff x="4644008" y="1052736"/>
            <a:chExt cx="4248472" cy="5184576"/>
          </a:xfrm>
        </p:grpSpPr>
        <p:pic>
          <p:nvPicPr>
            <p:cNvPr id="34" name="Picture 4" descr="C:\Users\임승한\Desktop\졸작_시연\이미지 파일\웹클라이언트_결제\3_imac2013_lef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772" t="8161" r="14235" b="7902"/>
            <a:stretch/>
          </p:blipFill>
          <p:spPr bwMode="auto">
            <a:xfrm>
              <a:off x="4644008" y="1052736"/>
              <a:ext cx="4248472" cy="51845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그룹 25"/>
            <p:cNvGrpSpPr/>
            <p:nvPr/>
          </p:nvGrpSpPr>
          <p:grpSpPr>
            <a:xfrm>
              <a:off x="6452592" y="1124744"/>
              <a:ext cx="2265347" cy="515023"/>
              <a:chOff x="4842934" y="2587104"/>
              <a:chExt cx="4013200" cy="1777998"/>
            </a:xfrm>
          </p:grpSpPr>
          <p:grpSp>
            <p:nvGrpSpPr>
              <p:cNvPr id="27" name="Group 66"/>
              <p:cNvGrpSpPr/>
              <p:nvPr/>
            </p:nvGrpSpPr>
            <p:grpSpPr>
              <a:xfrm>
                <a:off x="4842934" y="2587104"/>
                <a:ext cx="4013200" cy="1777998"/>
                <a:chOff x="4224867" y="2023531"/>
                <a:chExt cx="4013200" cy="1777998"/>
              </a:xfrm>
            </p:grpSpPr>
            <p:sp>
              <p:nvSpPr>
                <p:cNvPr id="29"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30"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31" name="Picture 69" descr="sym_blkstripes.png"/>
                <p:cNvPicPr>
                  <a:picLocks noChangeAspect="1"/>
                </p:cNvPicPr>
                <p:nvPr/>
              </p:nvPicPr>
              <p:blipFill rotWithShape="1">
                <a:blip r:embed="rId6">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32"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28"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500" b="1" kern="0" dirty="0" smtClean="0">
                    <a:gradFill flip="none" rotWithShape="1">
                      <a:gsLst>
                        <a:gs pos="0">
                          <a:srgbClr val="E84920">
                            <a:lumMod val="50000"/>
                          </a:srgbClr>
                        </a:gs>
                        <a:gs pos="100000">
                          <a:srgbClr val="E84920"/>
                        </a:gs>
                      </a:gsLst>
                      <a:lin ang="16200000" scaled="0"/>
                      <a:tileRect/>
                    </a:gradFill>
                    <a:latin typeface="+mn-ea"/>
                  </a:rPr>
                  <a:t>일반결제 </a:t>
                </a:r>
                <a:r>
                  <a:rPr lang="en-US" altLang="ko-KR" sz="1500" b="1" kern="0" dirty="0" smtClean="0">
                    <a:gradFill flip="none" rotWithShape="1">
                      <a:gsLst>
                        <a:gs pos="0">
                          <a:srgbClr val="E84920">
                            <a:lumMod val="50000"/>
                          </a:srgbClr>
                        </a:gs>
                        <a:gs pos="100000">
                          <a:srgbClr val="E84920"/>
                        </a:gs>
                      </a:gsLst>
                      <a:lin ang="16200000" scaled="0"/>
                      <a:tileRect/>
                    </a:gradFill>
                    <a:latin typeface="+mn-ea"/>
                  </a:rPr>
                  <a:t>&amp; </a:t>
                </a:r>
                <a:r>
                  <a:rPr lang="ko-KR" altLang="en-US" sz="1500" b="1" kern="0" dirty="0" smtClean="0">
                    <a:gradFill flip="none" rotWithShape="1">
                      <a:gsLst>
                        <a:gs pos="0">
                          <a:srgbClr val="E84920">
                            <a:lumMod val="50000"/>
                          </a:srgbClr>
                        </a:gs>
                        <a:gs pos="100000">
                          <a:srgbClr val="E84920"/>
                        </a:gs>
                      </a:gsLst>
                      <a:lin ang="16200000" scaled="0"/>
                      <a:tileRect/>
                    </a:gradFill>
                    <a:latin typeface="+mn-ea"/>
                  </a:rPr>
                  <a:t>할인결제</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grpSp>
      <p:sp>
        <p:nvSpPr>
          <p:cNvPr id="17"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18" name="그룹 17"/>
          <p:cNvGrpSpPr/>
          <p:nvPr/>
        </p:nvGrpSpPr>
        <p:grpSpPr>
          <a:xfrm>
            <a:off x="381000" y="246888"/>
            <a:ext cx="8382000" cy="574917"/>
            <a:chOff x="381000" y="246888"/>
            <a:chExt cx="8382000" cy="574917"/>
          </a:xfrm>
        </p:grpSpPr>
        <p:sp>
          <p:nvSpPr>
            <p:cNvPr id="19"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결제용</a:t>
              </a:r>
              <a:r>
                <a:rPr lang="ko-KR" altLang="en-US" sz="2400" kern="0" dirty="0" smtClean="0">
                  <a:latin typeface="+mn-ea"/>
                  <a:ea typeface="+mn-ea"/>
                </a:rPr>
                <a:t> 웹 </a:t>
              </a:r>
              <a:r>
                <a:rPr lang="en-US" altLang="ko-KR" sz="2000" b="0" kern="0" dirty="0" smtClean="0">
                  <a:latin typeface="+mn-ea"/>
                  <a:ea typeface="+mn-ea"/>
                </a:rPr>
                <a:t>(Web Client)</a:t>
              </a:r>
              <a:endParaRPr lang="en-US" altLang="ko-KR" sz="2000" b="0" kern="0" dirty="0">
                <a:latin typeface="+mn-ea"/>
                <a:ea typeface="+mn-ea"/>
              </a:endParaRPr>
            </a:p>
          </p:txBody>
        </p:sp>
        <p:grpSp>
          <p:nvGrpSpPr>
            <p:cNvPr id="20" name="그룹 19"/>
            <p:cNvGrpSpPr/>
            <p:nvPr/>
          </p:nvGrpSpPr>
          <p:grpSpPr>
            <a:xfrm>
              <a:off x="382814" y="462158"/>
              <a:ext cx="373509" cy="320817"/>
              <a:chOff x="2323397" y="2676137"/>
              <a:chExt cx="339554" cy="320818"/>
            </a:xfrm>
          </p:grpSpPr>
          <p:sp>
            <p:nvSpPr>
              <p:cNvPr id="21"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22"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425714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24</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pic>
        <p:nvPicPr>
          <p:cNvPr id="14339" name="Picture 3" descr="C:\Users\임승한\Desktop\졸작_시연\이미지 파일\웹클라이언트_관리자\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365" y="1112952"/>
            <a:ext cx="5564787" cy="483632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4644008" y="1124744"/>
            <a:ext cx="4248472" cy="5112568"/>
            <a:chOff x="4644008" y="1124744"/>
            <a:chExt cx="4248472" cy="5112568"/>
          </a:xfrm>
        </p:grpSpPr>
        <p:pic>
          <p:nvPicPr>
            <p:cNvPr id="14340" name="Picture 4" descr="C:\Users\임승한\Desktop\졸작_시연\이미지 파일\웹클라이언트_관리자\0_imac2013_lef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772" t="8304" r="14235" b="7468"/>
            <a:stretch/>
          </p:blipFill>
          <p:spPr bwMode="auto">
            <a:xfrm>
              <a:off x="4644008" y="1124744"/>
              <a:ext cx="4248472" cy="511256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그룹 20"/>
            <p:cNvGrpSpPr/>
            <p:nvPr/>
          </p:nvGrpSpPr>
          <p:grpSpPr>
            <a:xfrm>
              <a:off x="6452592" y="1124744"/>
              <a:ext cx="2265347" cy="515023"/>
              <a:chOff x="4842934" y="2587104"/>
              <a:chExt cx="4013200" cy="1777998"/>
            </a:xfrm>
          </p:grpSpPr>
          <p:grpSp>
            <p:nvGrpSpPr>
              <p:cNvPr id="22" name="Group 66"/>
              <p:cNvGrpSpPr/>
              <p:nvPr/>
            </p:nvGrpSpPr>
            <p:grpSpPr>
              <a:xfrm>
                <a:off x="4842934" y="2587104"/>
                <a:ext cx="4013200" cy="1777998"/>
                <a:chOff x="4224867" y="2023531"/>
                <a:chExt cx="4013200" cy="1777998"/>
              </a:xfrm>
            </p:grpSpPr>
            <p:sp>
              <p:nvSpPr>
                <p:cNvPr id="24"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25"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33" name="Picture 69" descr="sym_blkstripes.png"/>
                <p:cNvPicPr>
                  <a:picLocks noChangeAspect="1"/>
                </p:cNvPicPr>
                <p:nvPr/>
              </p:nvPicPr>
              <p:blipFill rotWithShape="1">
                <a:blip r:embed="rId6">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34"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23"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500" b="1" kern="0" dirty="0" smtClean="0">
                    <a:gradFill flip="none" rotWithShape="1">
                      <a:gsLst>
                        <a:gs pos="0">
                          <a:srgbClr val="E84920">
                            <a:lumMod val="50000"/>
                          </a:srgbClr>
                        </a:gs>
                        <a:gs pos="100000">
                          <a:srgbClr val="E84920"/>
                        </a:gs>
                      </a:gsLst>
                      <a:lin ang="16200000" scaled="0"/>
                      <a:tileRect/>
                    </a:gradFill>
                    <a:latin typeface="+mn-ea"/>
                  </a:rPr>
                  <a:t>매출 통계 </a:t>
                </a:r>
                <a:r>
                  <a:rPr lang="en-US" altLang="ko-KR" sz="1500" b="1" kern="0" dirty="0" smtClean="0">
                    <a:gradFill flip="none" rotWithShape="1">
                      <a:gsLst>
                        <a:gs pos="0">
                          <a:srgbClr val="E84920">
                            <a:lumMod val="50000"/>
                          </a:srgbClr>
                        </a:gs>
                        <a:gs pos="100000">
                          <a:srgbClr val="E84920"/>
                        </a:gs>
                      </a:gsLst>
                      <a:lin ang="16200000" scaled="0"/>
                      <a:tileRect/>
                    </a:gradFill>
                    <a:latin typeface="+mn-ea"/>
                  </a:rPr>
                  <a:t>(</a:t>
                </a:r>
                <a:r>
                  <a:rPr lang="ko-KR" altLang="en-US" sz="1500" b="1" kern="0" dirty="0" smtClean="0">
                    <a:gradFill flip="none" rotWithShape="1">
                      <a:gsLst>
                        <a:gs pos="0">
                          <a:srgbClr val="E84920">
                            <a:lumMod val="50000"/>
                          </a:srgbClr>
                        </a:gs>
                        <a:gs pos="100000">
                          <a:srgbClr val="E84920"/>
                        </a:gs>
                      </a:gsLst>
                      <a:lin ang="16200000" scaled="0"/>
                      <a:tileRect/>
                    </a:gradFill>
                    <a:latin typeface="+mn-ea"/>
                  </a:rPr>
                  <a:t>연</a:t>
                </a:r>
                <a:r>
                  <a:rPr lang="en-US" altLang="ko-KR" sz="1500" b="1" kern="0" dirty="0" smtClean="0">
                    <a:gradFill flip="none" rotWithShape="1">
                      <a:gsLst>
                        <a:gs pos="0">
                          <a:srgbClr val="E84920">
                            <a:lumMod val="50000"/>
                          </a:srgbClr>
                        </a:gs>
                        <a:gs pos="100000">
                          <a:srgbClr val="E84920"/>
                        </a:gs>
                      </a:gsLst>
                      <a:lin ang="16200000" scaled="0"/>
                      <a:tileRect/>
                    </a:gradFill>
                    <a:latin typeface="+mn-ea"/>
                  </a:rPr>
                  <a:t>/</a:t>
                </a:r>
                <a:r>
                  <a:rPr lang="ko-KR" altLang="en-US" sz="1500" b="1" kern="0" dirty="0" smtClean="0">
                    <a:gradFill flip="none" rotWithShape="1">
                      <a:gsLst>
                        <a:gs pos="0">
                          <a:srgbClr val="E84920">
                            <a:lumMod val="50000"/>
                          </a:srgbClr>
                        </a:gs>
                        <a:gs pos="100000">
                          <a:srgbClr val="E84920"/>
                        </a:gs>
                      </a:gsLst>
                      <a:lin ang="16200000" scaled="0"/>
                      <a:tileRect/>
                    </a:gradFill>
                    <a:latin typeface="+mn-ea"/>
                  </a:rPr>
                  <a:t>월</a:t>
                </a:r>
                <a:r>
                  <a:rPr lang="en-US" altLang="ko-KR" sz="1500" b="1" kern="0" dirty="0" smtClean="0">
                    <a:gradFill flip="none" rotWithShape="1">
                      <a:gsLst>
                        <a:gs pos="0">
                          <a:srgbClr val="E84920">
                            <a:lumMod val="50000"/>
                          </a:srgbClr>
                        </a:gs>
                        <a:gs pos="100000">
                          <a:srgbClr val="E84920"/>
                        </a:gs>
                      </a:gsLst>
                      <a:lin ang="16200000" scaled="0"/>
                      <a:tileRect/>
                    </a:gradFill>
                    <a:latin typeface="+mn-ea"/>
                  </a:rPr>
                  <a:t>/</a:t>
                </a:r>
                <a:r>
                  <a:rPr lang="ko-KR" altLang="en-US" sz="1500" b="1" kern="0" dirty="0" smtClean="0">
                    <a:gradFill flip="none" rotWithShape="1">
                      <a:gsLst>
                        <a:gs pos="0">
                          <a:srgbClr val="E84920">
                            <a:lumMod val="50000"/>
                          </a:srgbClr>
                        </a:gs>
                        <a:gs pos="100000">
                          <a:srgbClr val="E84920"/>
                        </a:gs>
                      </a:gsLst>
                      <a:lin ang="16200000" scaled="0"/>
                      <a:tileRect/>
                    </a:gradFill>
                    <a:latin typeface="+mn-ea"/>
                  </a:rPr>
                  <a:t>일</a:t>
                </a:r>
                <a:r>
                  <a:rPr lang="en-US" altLang="ko-KR" sz="1500" b="1" kern="0" dirty="0" smtClean="0">
                    <a:gradFill flip="none" rotWithShape="1">
                      <a:gsLst>
                        <a:gs pos="0">
                          <a:srgbClr val="E84920">
                            <a:lumMod val="50000"/>
                          </a:srgbClr>
                        </a:gs>
                        <a:gs pos="100000">
                          <a:srgbClr val="E84920"/>
                        </a:gs>
                      </a:gsLst>
                      <a:lin ang="16200000" scaled="0"/>
                      <a:tileRect/>
                    </a:gradFill>
                    <a:latin typeface="+mn-ea"/>
                  </a:rPr>
                  <a:t>)</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grpSp>
      <p:sp>
        <p:nvSpPr>
          <p:cNvPr id="18"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17" name="그룹 16"/>
          <p:cNvGrpSpPr/>
          <p:nvPr/>
        </p:nvGrpSpPr>
        <p:grpSpPr>
          <a:xfrm>
            <a:off x="381000" y="246888"/>
            <a:ext cx="8382000" cy="574917"/>
            <a:chOff x="381000" y="246888"/>
            <a:chExt cx="8382000" cy="574917"/>
          </a:xfrm>
        </p:grpSpPr>
        <p:sp>
          <p:nvSpPr>
            <p:cNvPr id="19"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관리자용</a:t>
              </a:r>
              <a:r>
                <a:rPr lang="ko-KR" altLang="en-US" sz="2400" kern="0" dirty="0" smtClean="0">
                  <a:latin typeface="+mn-ea"/>
                  <a:ea typeface="+mn-ea"/>
                </a:rPr>
                <a:t> 웹 </a:t>
              </a:r>
              <a:r>
                <a:rPr lang="en-US" altLang="ko-KR" sz="2400" b="0" kern="0" dirty="0" smtClean="0">
                  <a:latin typeface="+mn-ea"/>
                  <a:ea typeface="+mn-ea"/>
                </a:rPr>
                <a:t>(Web Client)</a:t>
              </a:r>
              <a:endParaRPr lang="en-US" altLang="ko-KR" sz="2400" b="0" kern="0" dirty="0">
                <a:latin typeface="+mn-ea"/>
                <a:ea typeface="+mn-ea"/>
              </a:endParaRPr>
            </a:p>
          </p:txBody>
        </p:sp>
        <p:grpSp>
          <p:nvGrpSpPr>
            <p:cNvPr id="20" name="그룹 19"/>
            <p:cNvGrpSpPr/>
            <p:nvPr/>
          </p:nvGrpSpPr>
          <p:grpSpPr>
            <a:xfrm>
              <a:off x="382814" y="462158"/>
              <a:ext cx="373509" cy="320817"/>
              <a:chOff x="2323397" y="2676137"/>
              <a:chExt cx="339554" cy="320818"/>
            </a:xfrm>
          </p:grpSpPr>
          <p:sp>
            <p:nvSpPr>
              <p:cNvPr id="26"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27"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346065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1052736"/>
            <a:ext cx="8525934" cy="5112568"/>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err="1">
              <a:solidFill>
                <a:schemeClr val="dk1"/>
              </a:solidFill>
              <a:latin typeface="+mn-ea"/>
            </a:endParaRPr>
          </a:p>
        </p:txBody>
      </p:sp>
      <p:sp>
        <p:nvSpPr>
          <p:cNvPr id="10" name="Slide Number Placeholder 6"/>
          <p:cNvSpPr txBox="1">
            <a:spLocks/>
          </p:cNvSpPr>
          <p:nvPr/>
        </p:nvSpPr>
        <p:spPr bwMode="auto">
          <a:xfrm>
            <a:off x="8483893"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25</a:t>
            </a:fld>
            <a:endParaRPr lang="en-US" sz="1000" b="1" dirty="0">
              <a:latin typeface="+mn-ea"/>
              <a:ea typeface="+mn-ea"/>
            </a:endParaRPr>
          </a:p>
        </p:txBody>
      </p:sp>
      <p:pic>
        <p:nvPicPr>
          <p:cNvPr id="1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pic>
        <p:nvPicPr>
          <p:cNvPr id="17" name="Picture 2" descr="C:\Users\임승한\Desktop\졸작_시연\이미지 파일\웹클라이언트_관리자\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129305"/>
            <a:ext cx="5559152" cy="4819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4572000" y="1078136"/>
            <a:ext cx="4248472" cy="5112568"/>
            <a:chOff x="4572000" y="1052736"/>
            <a:chExt cx="4248472" cy="5112568"/>
          </a:xfrm>
        </p:grpSpPr>
        <p:pic>
          <p:nvPicPr>
            <p:cNvPr id="27" name="Picture 5" descr="C:\Users\임승한\Desktop\졸작_시연\이미지 파일\웹클라이언트_관리자\3_imac2013_lef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585" t="7468" r="15422" b="8305"/>
            <a:stretch/>
          </p:blipFill>
          <p:spPr bwMode="auto">
            <a:xfrm>
              <a:off x="4572000" y="1052736"/>
              <a:ext cx="4248472" cy="51125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그룹 27"/>
            <p:cNvGrpSpPr/>
            <p:nvPr/>
          </p:nvGrpSpPr>
          <p:grpSpPr>
            <a:xfrm>
              <a:off x="6452592" y="1124744"/>
              <a:ext cx="2265347" cy="515023"/>
              <a:chOff x="4842934" y="2587104"/>
              <a:chExt cx="4013200" cy="1777998"/>
            </a:xfrm>
          </p:grpSpPr>
          <p:grpSp>
            <p:nvGrpSpPr>
              <p:cNvPr id="29" name="Group 66"/>
              <p:cNvGrpSpPr/>
              <p:nvPr/>
            </p:nvGrpSpPr>
            <p:grpSpPr>
              <a:xfrm>
                <a:off x="4842934" y="2587104"/>
                <a:ext cx="4013200" cy="1777998"/>
                <a:chOff x="4224867" y="2023531"/>
                <a:chExt cx="4013200" cy="1777998"/>
              </a:xfrm>
            </p:grpSpPr>
            <p:sp>
              <p:nvSpPr>
                <p:cNvPr id="31" name="Rectangle 67"/>
                <p:cNvSpPr/>
                <p:nvPr/>
              </p:nvSpPr>
              <p:spPr bwMode="auto">
                <a:xfrm>
                  <a:off x="4224867" y="2023531"/>
                  <a:ext cx="4013200" cy="1777998"/>
                </a:xfrm>
                <a:prstGeom prst="rect">
                  <a:avLst/>
                </a:prstGeom>
                <a:solidFill>
                  <a:srgbClr val="4D4845"/>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sp>
              <p:nvSpPr>
                <p:cNvPr id="32" name="Rectangle 68"/>
                <p:cNvSpPr/>
                <p:nvPr/>
              </p:nvSpPr>
              <p:spPr bwMode="auto">
                <a:xfrm>
                  <a:off x="4318000" y="2099732"/>
                  <a:ext cx="3835400" cy="1625599"/>
                </a:xfrm>
                <a:prstGeom prst="rect">
                  <a:avLst/>
                </a:prstGeom>
                <a:solidFill>
                  <a:srgbClr val="FDBB30"/>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pic>
              <p:nvPicPr>
                <p:cNvPr id="35" name="Picture 69" descr="sym_blkstripes.png"/>
                <p:cNvPicPr>
                  <a:picLocks noChangeAspect="1"/>
                </p:cNvPicPr>
                <p:nvPr/>
              </p:nvPicPr>
              <p:blipFill rotWithShape="1">
                <a:blip r:embed="rId6">
                  <a:extLst>
                    <a:ext uri="{28A0092B-C50C-407E-A947-70E740481C1C}">
                      <a14:useLocalDpi xmlns:a14="http://schemas.microsoft.com/office/drawing/2010/main" val="0"/>
                    </a:ext>
                  </a:extLst>
                </a:blip>
                <a:srcRect l="45417" t="10051" r="2499" b="9952"/>
                <a:stretch/>
              </p:blipFill>
              <p:spPr>
                <a:xfrm>
                  <a:off x="4394200" y="2150532"/>
                  <a:ext cx="3683001" cy="1490134"/>
                </a:xfrm>
                <a:prstGeom prst="rect">
                  <a:avLst/>
                </a:prstGeom>
              </p:spPr>
            </p:pic>
            <p:sp>
              <p:nvSpPr>
                <p:cNvPr id="36" name="Right Triangle 70"/>
                <p:cNvSpPr/>
                <p:nvPr/>
              </p:nvSpPr>
              <p:spPr bwMode="auto">
                <a:xfrm rot="5400000" flipV="1">
                  <a:off x="7252265" y="1928563"/>
                  <a:ext cx="566130" cy="1083720"/>
                </a:xfrm>
                <a:prstGeom prst="rtTriangle">
                  <a:avLst/>
                </a:prstGeom>
                <a:gradFill rotWithShape="1">
                  <a:gsLst>
                    <a:gs pos="0">
                      <a:sysClr val="window" lastClr="FFFFFF">
                        <a:alpha val="4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30" name="Content Placeholder 2"/>
              <p:cNvSpPr txBox="1">
                <a:spLocks/>
              </p:cNvSpPr>
              <p:nvPr/>
            </p:nvSpPr>
            <p:spPr bwMode="auto">
              <a:xfrm>
                <a:off x="4945535" y="2998780"/>
                <a:ext cx="3776134" cy="723706"/>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marR="0" lvl="0" indent="0" algn="ctr" defTabSz="914400" rtl="0" eaLnBrk="1" fontAlgn="base" latinLnBrk="0" hangingPunct="1">
                  <a:lnSpc>
                    <a:spcPct val="90000"/>
                  </a:lnSpc>
                  <a:spcBef>
                    <a:spcPct val="0"/>
                  </a:spcBef>
                  <a:spcAft>
                    <a:spcPts val="1200"/>
                  </a:spcAft>
                  <a:buClr>
                    <a:sysClr val="window" lastClr="FFFFFF"/>
                  </a:buClr>
                  <a:buSzTx/>
                  <a:buFontTx/>
                  <a:buNone/>
                  <a:tabLst/>
                  <a:defRPr/>
                </a:pPr>
                <a:r>
                  <a:rPr lang="ko-KR" altLang="en-US" sz="1500" b="1" kern="0" dirty="0" err="1" smtClean="0">
                    <a:gradFill flip="none" rotWithShape="1">
                      <a:gsLst>
                        <a:gs pos="0">
                          <a:srgbClr val="E84920">
                            <a:lumMod val="50000"/>
                          </a:srgbClr>
                        </a:gs>
                        <a:gs pos="100000">
                          <a:srgbClr val="E84920"/>
                        </a:gs>
                      </a:gsLst>
                      <a:lin ang="16200000" scaled="0"/>
                      <a:tileRect/>
                    </a:gradFill>
                    <a:latin typeface="+mn-ea"/>
                  </a:rPr>
                  <a:t>메뉴별</a:t>
                </a:r>
                <a:r>
                  <a:rPr lang="ko-KR" altLang="en-US" sz="1500" b="1" kern="0" dirty="0" smtClean="0">
                    <a:gradFill flip="none" rotWithShape="1">
                      <a:gsLst>
                        <a:gs pos="0">
                          <a:srgbClr val="E84920">
                            <a:lumMod val="50000"/>
                          </a:srgbClr>
                        </a:gs>
                        <a:gs pos="100000">
                          <a:srgbClr val="E84920"/>
                        </a:gs>
                      </a:gsLst>
                      <a:lin ang="16200000" scaled="0"/>
                      <a:tileRect/>
                    </a:gradFill>
                    <a:latin typeface="+mn-ea"/>
                  </a:rPr>
                  <a:t> 판매 통계</a:t>
                </a:r>
                <a:endParaRPr kumimoji="0" lang="en-US" sz="1500" b="0" i="0" u="none" strike="noStrike" kern="0" cap="none" spc="0" normalizeH="0" baseline="0" noProof="0" dirty="0" smtClean="0">
                  <a:ln>
                    <a:noFill/>
                  </a:ln>
                  <a:solidFill>
                    <a:srgbClr val="000000">
                      <a:lumMod val="75000"/>
                      <a:lumOff val="25000"/>
                    </a:srgbClr>
                  </a:solidFill>
                  <a:effectLst/>
                  <a:uLnTx/>
                  <a:uFillTx/>
                  <a:latin typeface="+mn-ea"/>
                </a:endParaRPr>
              </a:p>
            </p:txBody>
          </p:sp>
        </p:grpSp>
      </p:grpSp>
      <p:sp>
        <p:nvSpPr>
          <p:cNvPr id="18"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24" name="그룹 23"/>
          <p:cNvGrpSpPr/>
          <p:nvPr/>
        </p:nvGrpSpPr>
        <p:grpSpPr>
          <a:xfrm>
            <a:off x="381000" y="246888"/>
            <a:ext cx="8382000" cy="574917"/>
            <a:chOff x="381000" y="246888"/>
            <a:chExt cx="8382000" cy="574917"/>
          </a:xfrm>
        </p:grpSpPr>
        <p:sp>
          <p:nvSpPr>
            <p:cNvPr id="25"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   </a:t>
              </a:r>
              <a:r>
                <a:rPr lang="ko-KR" altLang="en-US" sz="2400" kern="0" dirty="0" smtClean="0">
                  <a:solidFill>
                    <a:schemeClr val="accent4"/>
                  </a:solidFill>
                  <a:latin typeface="+mn-ea"/>
                  <a:ea typeface="+mn-ea"/>
                </a:rPr>
                <a:t>관리자용</a:t>
              </a:r>
              <a:r>
                <a:rPr lang="ko-KR" altLang="en-US" sz="2400" kern="0" dirty="0" smtClean="0">
                  <a:latin typeface="+mn-ea"/>
                  <a:ea typeface="+mn-ea"/>
                </a:rPr>
                <a:t> 웹 </a:t>
              </a:r>
              <a:r>
                <a:rPr lang="en-US" altLang="ko-KR" sz="2400" b="0" kern="0" dirty="0" smtClean="0">
                  <a:latin typeface="+mn-ea"/>
                  <a:ea typeface="+mn-ea"/>
                </a:rPr>
                <a:t>(Web Client)</a:t>
              </a:r>
              <a:endParaRPr lang="en-US" altLang="ko-KR" sz="2400" b="0" kern="0" dirty="0">
                <a:latin typeface="+mn-ea"/>
                <a:ea typeface="+mn-ea"/>
              </a:endParaRPr>
            </a:p>
          </p:txBody>
        </p:sp>
        <p:grpSp>
          <p:nvGrpSpPr>
            <p:cNvPr id="26" name="그룹 25"/>
            <p:cNvGrpSpPr/>
            <p:nvPr/>
          </p:nvGrpSpPr>
          <p:grpSpPr>
            <a:xfrm>
              <a:off x="382814" y="462158"/>
              <a:ext cx="373509" cy="320817"/>
              <a:chOff x="2323397" y="2676137"/>
              <a:chExt cx="339554" cy="320818"/>
            </a:xfrm>
          </p:grpSpPr>
          <p:sp>
            <p:nvSpPr>
              <p:cNvPr id="33"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sp>
            <p:nvSpPr>
              <p:cNvPr id="34"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4"/>
              </a:solidFill>
              <a:ln w="9525">
                <a:noFill/>
                <a:round/>
                <a:headEnd/>
                <a:tailEnd/>
              </a:ln>
            </p:spPr>
            <p:txBody>
              <a:bodyPr/>
              <a:lstStyle/>
              <a:p>
                <a:pPr>
                  <a:defRPr/>
                </a:pPr>
                <a:endParaRPr lang="en-US" sz="1800" dirty="0">
                  <a:solidFill>
                    <a:schemeClr val="accent4"/>
                  </a:solidFill>
                  <a:latin typeface="+mn-ea"/>
                </a:endParaRPr>
              </a:p>
            </p:txBody>
          </p:sp>
        </p:grpSp>
      </p:grpSp>
    </p:spTree>
    <p:extLst>
      <p:ext uri="{BB962C8B-B14F-4D97-AF65-F5344CB8AC3E}">
        <p14:creationId xmlns:p14="http://schemas.microsoft.com/office/powerpoint/2010/main" val="219940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arget_lg.png"/>
          <p:cNvPicPr>
            <a:picLocks noChangeAspect="1"/>
          </p:cNvPicPr>
          <p:nvPr/>
        </p:nvPicPr>
        <p:blipFill>
          <a:blip r:embed="rId3" cstate="email">
            <a:alphaModFix amt="11000"/>
            <a:extLst>
              <a:ext uri="{28A0092B-C50C-407E-A947-70E740481C1C}">
                <a14:useLocalDpi xmlns:a14="http://schemas.microsoft.com/office/drawing/2010/main" val="0"/>
              </a:ext>
            </a:extLst>
          </a:blip>
          <a:stretch>
            <a:fillRect/>
          </a:stretch>
        </p:blipFill>
        <p:spPr>
          <a:xfrm>
            <a:off x="5410201" y="3807510"/>
            <a:ext cx="2060898" cy="2066608"/>
          </a:xfrm>
          <a:prstGeom prst="rect">
            <a:avLst/>
          </a:prstGeom>
          <a:noFill/>
          <a:ln>
            <a:noFill/>
          </a:ln>
        </p:spPr>
      </p:pic>
      <p:pic>
        <p:nvPicPr>
          <p:cNvPr id="23" name="Picture 22" descr="target_lg.png"/>
          <p:cNvPicPr>
            <a:picLocks noChangeAspect="1"/>
          </p:cNvPicPr>
          <p:nvPr/>
        </p:nvPicPr>
        <p:blipFill rotWithShape="1">
          <a:blip r:embed="rId3" cstate="email">
            <a:alphaModFix amt="11000"/>
            <a:extLst>
              <a:ext uri="{28A0092B-C50C-407E-A947-70E740481C1C}">
                <a14:useLocalDpi xmlns:a14="http://schemas.microsoft.com/office/drawing/2010/main" val="0"/>
              </a:ext>
            </a:extLst>
          </a:blip>
          <a:srcRect l="7263"/>
          <a:stretch/>
        </p:blipFill>
        <p:spPr>
          <a:xfrm>
            <a:off x="0" y="2201333"/>
            <a:ext cx="3081130" cy="3331633"/>
          </a:xfrm>
          <a:prstGeom prst="rect">
            <a:avLst/>
          </a:prstGeom>
          <a:noFill/>
          <a:ln>
            <a:noFill/>
          </a:ln>
        </p:spPr>
      </p:pic>
      <p:pic>
        <p:nvPicPr>
          <p:cNvPr id="26" name="Picture 25" descr="target_lg.png"/>
          <p:cNvPicPr>
            <a:picLocks noChangeAspect="1"/>
          </p:cNvPicPr>
          <p:nvPr/>
        </p:nvPicPr>
        <p:blipFill rotWithShape="1">
          <a:blip r:embed="rId3">
            <a:alphaModFix amt="11000"/>
            <a:extLst>
              <a:ext uri="{28A0092B-C50C-407E-A947-70E740481C1C}">
                <a14:useLocalDpi xmlns:a14="http://schemas.microsoft.com/office/drawing/2010/main" val="0"/>
              </a:ext>
            </a:extLst>
          </a:blip>
          <a:srcRect t="50000"/>
          <a:stretch/>
        </p:blipFill>
        <p:spPr>
          <a:xfrm>
            <a:off x="5186049" y="0"/>
            <a:ext cx="3622780" cy="1816407"/>
          </a:xfrm>
          <a:prstGeom prst="rect">
            <a:avLst/>
          </a:prstGeom>
          <a:noFill/>
          <a:ln>
            <a:noFill/>
          </a:ln>
        </p:spPr>
      </p:pic>
      <p:pic>
        <p:nvPicPr>
          <p:cNvPr id="29" name="Picture 28" descr="target_lg.png"/>
          <p:cNvPicPr>
            <a:picLocks noChangeAspect="1"/>
          </p:cNvPicPr>
          <p:nvPr/>
        </p:nvPicPr>
        <p:blipFill>
          <a:blip r:embed="rId4" cstate="email">
            <a:alphaModFix amt="11000"/>
            <a:extLst>
              <a:ext uri="{28A0092B-C50C-407E-A947-70E740481C1C}">
                <a14:useLocalDpi xmlns:a14="http://schemas.microsoft.com/office/drawing/2010/main" val="0"/>
              </a:ext>
            </a:extLst>
          </a:blip>
          <a:stretch>
            <a:fillRect/>
          </a:stretch>
        </p:blipFill>
        <p:spPr>
          <a:xfrm>
            <a:off x="7086984" y="3196165"/>
            <a:ext cx="789447" cy="791635"/>
          </a:xfrm>
          <a:prstGeom prst="rect">
            <a:avLst/>
          </a:prstGeom>
          <a:noFill/>
          <a:ln>
            <a:noFill/>
          </a:ln>
        </p:spPr>
      </p:pic>
      <p:grpSp>
        <p:nvGrpSpPr>
          <p:cNvPr id="10" name="Group 9"/>
          <p:cNvGrpSpPr/>
          <p:nvPr/>
        </p:nvGrpSpPr>
        <p:grpSpPr>
          <a:xfrm>
            <a:off x="910304" y="2023533"/>
            <a:ext cx="7323392" cy="1134534"/>
            <a:chOff x="914676" y="2023533"/>
            <a:chExt cx="7323392" cy="1134534"/>
          </a:xfrm>
        </p:grpSpPr>
        <p:sp>
          <p:nvSpPr>
            <p:cNvPr id="11" name="Rectangle 10"/>
            <p:cNvSpPr/>
            <p:nvPr/>
          </p:nvSpPr>
          <p:spPr bwMode="auto">
            <a:xfrm>
              <a:off x="914676" y="2023533"/>
              <a:ext cx="7323392" cy="1134534"/>
            </a:xfrm>
            <a:prstGeom prst="rect">
              <a:avLst/>
            </a:prstGeom>
            <a:solidFill>
              <a:srgbClr val="4D4845"/>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sp>
          <p:nvSpPr>
            <p:cNvPr id="12" name="Rectangle 11"/>
            <p:cNvSpPr/>
            <p:nvPr/>
          </p:nvSpPr>
          <p:spPr bwMode="auto">
            <a:xfrm>
              <a:off x="999342" y="2099733"/>
              <a:ext cx="7154058" cy="982134"/>
            </a:xfrm>
            <a:prstGeom prst="rect">
              <a:avLst/>
            </a:prstGeom>
            <a:solidFill>
              <a:schemeClr val="accent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13" name="Picture 12" descr="sym_blkstripes.png"/>
            <p:cNvPicPr>
              <a:picLocks noChangeAspect="1"/>
            </p:cNvPicPr>
            <p:nvPr/>
          </p:nvPicPr>
          <p:blipFill rotWithShape="1">
            <a:blip r:embed="rId5">
              <a:extLst>
                <a:ext uri="{28A0092B-C50C-407E-A947-70E740481C1C}">
                  <a14:useLocalDpi xmlns:a14="http://schemas.microsoft.com/office/drawing/2010/main" val="0"/>
                </a:ext>
              </a:extLst>
            </a:blip>
            <a:srcRect l="372" t="48685" r="584" b="7296"/>
            <a:stretch/>
          </p:blipFill>
          <p:spPr>
            <a:xfrm>
              <a:off x="1073412" y="2192867"/>
              <a:ext cx="7003789" cy="819916"/>
            </a:xfrm>
            <a:prstGeom prst="rect">
              <a:avLst/>
            </a:prstGeom>
          </p:spPr>
        </p:pic>
        <p:sp>
          <p:nvSpPr>
            <p:cNvPr id="14" name="Right Triangle 13"/>
            <p:cNvSpPr/>
            <p:nvPr/>
          </p:nvSpPr>
          <p:spPr bwMode="auto">
            <a:xfrm rot="5400000" flipV="1">
              <a:off x="7252265" y="1928563"/>
              <a:ext cx="566130" cy="1083720"/>
            </a:xfrm>
            <a:prstGeom prst="rtTriangle">
              <a:avLst/>
            </a:prstGeom>
            <a:gradFill>
              <a:gsLst>
                <a:gs pos="0">
                  <a:schemeClr val="tx1">
                    <a:alpha val="45000"/>
                  </a:schemeClr>
                </a:gs>
                <a:gs pos="100000">
                  <a:schemeClr val="tx1">
                    <a:alpha val="0"/>
                  </a:schemeClr>
                </a:gs>
              </a:gsLst>
            </a:gra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grpSp>
      <p:sp>
        <p:nvSpPr>
          <p:cNvPr id="15" name="Title 5"/>
          <p:cNvSpPr txBox="1">
            <a:spLocks/>
          </p:cNvSpPr>
          <p:nvPr/>
        </p:nvSpPr>
        <p:spPr bwMode="black">
          <a:xfrm>
            <a:off x="685800" y="1491026"/>
            <a:ext cx="7772400" cy="1470025"/>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algn="ctr"/>
            <a:r>
              <a:rPr lang="ko-KR" altLang="en-US" sz="4800" b="0" dirty="0" smtClean="0">
                <a:solidFill>
                  <a:srgbClr val="4C4744"/>
                </a:solidFill>
                <a:latin typeface="+mn-ea"/>
                <a:ea typeface="+mn-ea"/>
              </a:rPr>
              <a:t>시 연</a:t>
            </a:r>
            <a:endParaRPr lang="en-US" sz="4800" b="0" dirty="0">
              <a:solidFill>
                <a:srgbClr val="4C4744"/>
              </a:solidFill>
              <a:latin typeface="+mn-ea"/>
              <a:ea typeface="+mn-ea"/>
            </a:endParaRPr>
          </a:p>
        </p:txBody>
      </p:sp>
      <p:grpSp>
        <p:nvGrpSpPr>
          <p:cNvPr id="20" name="Group 19"/>
          <p:cNvGrpSpPr/>
          <p:nvPr/>
        </p:nvGrpSpPr>
        <p:grpSpPr>
          <a:xfrm>
            <a:off x="4080933" y="668867"/>
            <a:ext cx="965200" cy="965200"/>
            <a:chOff x="3979333" y="567267"/>
            <a:chExt cx="1168400" cy="1168400"/>
          </a:xfrm>
        </p:grpSpPr>
        <p:sp>
          <p:nvSpPr>
            <p:cNvPr id="21" name="Oval 20"/>
            <p:cNvSpPr/>
            <p:nvPr/>
          </p:nvSpPr>
          <p:spPr bwMode="auto">
            <a:xfrm rot="5400000">
              <a:off x="4309534" y="897468"/>
              <a:ext cx="507998" cy="507998"/>
            </a:xfrm>
            <a:prstGeom prst="ellipse">
              <a:avLst/>
            </a:prstGeom>
            <a:gradFill flip="none" rotWithShape="1">
              <a:gsLst>
                <a:gs pos="0">
                  <a:schemeClr val="lt1">
                    <a:alpha val="55000"/>
                  </a:schemeClr>
                </a:gs>
                <a:gs pos="80000">
                  <a:schemeClr val="tx1">
                    <a:alpha val="0"/>
                  </a:schemeClr>
                </a:gs>
              </a:gsLst>
              <a:lin ang="2700000" scaled="0"/>
              <a:tileRect/>
            </a:gra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22" name="Picture 21" descr="target_red.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979333" y="567267"/>
              <a:ext cx="1168400" cy="1168400"/>
            </a:xfrm>
            <a:prstGeom prst="rect">
              <a:avLst/>
            </a:prstGeom>
          </p:spPr>
        </p:pic>
      </p:grpSp>
      <p:sp>
        <p:nvSpPr>
          <p:cNvPr id="31" name="Slide Number Placeholder 6"/>
          <p:cNvSpPr txBox="1">
            <a:spLocks/>
          </p:cNvSpPr>
          <p:nvPr/>
        </p:nvSpPr>
        <p:spPr bwMode="auto">
          <a:xfrm>
            <a:off x="8509811"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26</a:t>
            </a:fld>
            <a:endParaRPr lang="en-US" sz="1000" b="1" dirty="0">
              <a:latin typeface="+mn-ea"/>
              <a:ea typeface="+mn-ea"/>
            </a:endParaRPr>
          </a:p>
        </p:txBody>
      </p:sp>
      <p:sp>
        <p:nvSpPr>
          <p:cNvPr id="35" name="Footer Placeholder 1"/>
          <p:cNvSpPr>
            <a:spLocks noGrp="1"/>
          </p:cNvSpPr>
          <p:nvPr>
            <p:ph type="ftr" sz="quarter" idx="11"/>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spTree>
    <p:extLst>
      <p:ext uri="{BB962C8B-B14F-4D97-AF65-F5344CB8AC3E}">
        <p14:creationId xmlns:p14="http://schemas.microsoft.com/office/powerpoint/2010/main" val="76088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arget_lg.png"/>
          <p:cNvPicPr>
            <a:picLocks noChangeAspect="1"/>
          </p:cNvPicPr>
          <p:nvPr/>
        </p:nvPicPr>
        <p:blipFill>
          <a:blip r:embed="rId3" cstate="email">
            <a:alphaModFix amt="11000"/>
            <a:extLst>
              <a:ext uri="{28A0092B-C50C-407E-A947-70E740481C1C}">
                <a14:useLocalDpi xmlns:a14="http://schemas.microsoft.com/office/drawing/2010/main" val="0"/>
              </a:ext>
            </a:extLst>
          </a:blip>
          <a:stretch>
            <a:fillRect/>
          </a:stretch>
        </p:blipFill>
        <p:spPr>
          <a:xfrm>
            <a:off x="5410201" y="3807510"/>
            <a:ext cx="2060898" cy="2066608"/>
          </a:xfrm>
          <a:prstGeom prst="rect">
            <a:avLst/>
          </a:prstGeom>
          <a:noFill/>
          <a:ln>
            <a:noFill/>
          </a:ln>
        </p:spPr>
      </p:pic>
      <p:pic>
        <p:nvPicPr>
          <p:cNvPr id="23" name="Picture 22" descr="target_lg.png"/>
          <p:cNvPicPr>
            <a:picLocks noChangeAspect="1"/>
          </p:cNvPicPr>
          <p:nvPr/>
        </p:nvPicPr>
        <p:blipFill rotWithShape="1">
          <a:blip r:embed="rId3" cstate="email">
            <a:alphaModFix amt="11000"/>
            <a:extLst>
              <a:ext uri="{28A0092B-C50C-407E-A947-70E740481C1C}">
                <a14:useLocalDpi xmlns:a14="http://schemas.microsoft.com/office/drawing/2010/main" val="0"/>
              </a:ext>
            </a:extLst>
          </a:blip>
          <a:srcRect l="7263"/>
          <a:stretch/>
        </p:blipFill>
        <p:spPr>
          <a:xfrm>
            <a:off x="0" y="2201333"/>
            <a:ext cx="3081130" cy="3331633"/>
          </a:xfrm>
          <a:prstGeom prst="rect">
            <a:avLst/>
          </a:prstGeom>
          <a:noFill/>
          <a:ln>
            <a:noFill/>
          </a:ln>
        </p:spPr>
      </p:pic>
      <p:pic>
        <p:nvPicPr>
          <p:cNvPr id="26" name="Picture 25" descr="target_lg.png"/>
          <p:cNvPicPr>
            <a:picLocks noChangeAspect="1"/>
          </p:cNvPicPr>
          <p:nvPr/>
        </p:nvPicPr>
        <p:blipFill rotWithShape="1">
          <a:blip r:embed="rId3">
            <a:alphaModFix amt="11000"/>
            <a:extLst>
              <a:ext uri="{28A0092B-C50C-407E-A947-70E740481C1C}">
                <a14:useLocalDpi xmlns:a14="http://schemas.microsoft.com/office/drawing/2010/main" val="0"/>
              </a:ext>
            </a:extLst>
          </a:blip>
          <a:srcRect t="50000"/>
          <a:stretch/>
        </p:blipFill>
        <p:spPr>
          <a:xfrm>
            <a:off x="5186049" y="0"/>
            <a:ext cx="3622780" cy="1816407"/>
          </a:xfrm>
          <a:prstGeom prst="rect">
            <a:avLst/>
          </a:prstGeom>
          <a:noFill/>
          <a:ln>
            <a:noFill/>
          </a:ln>
        </p:spPr>
      </p:pic>
      <p:pic>
        <p:nvPicPr>
          <p:cNvPr id="29" name="Picture 28" descr="target_lg.png"/>
          <p:cNvPicPr>
            <a:picLocks noChangeAspect="1"/>
          </p:cNvPicPr>
          <p:nvPr/>
        </p:nvPicPr>
        <p:blipFill>
          <a:blip r:embed="rId4" cstate="email">
            <a:alphaModFix amt="11000"/>
            <a:extLst>
              <a:ext uri="{28A0092B-C50C-407E-A947-70E740481C1C}">
                <a14:useLocalDpi xmlns:a14="http://schemas.microsoft.com/office/drawing/2010/main" val="0"/>
              </a:ext>
            </a:extLst>
          </a:blip>
          <a:stretch>
            <a:fillRect/>
          </a:stretch>
        </p:blipFill>
        <p:spPr>
          <a:xfrm>
            <a:off x="7086984" y="3196165"/>
            <a:ext cx="789447" cy="791635"/>
          </a:xfrm>
          <a:prstGeom prst="rect">
            <a:avLst/>
          </a:prstGeom>
          <a:noFill/>
          <a:ln>
            <a:noFill/>
          </a:ln>
        </p:spPr>
      </p:pic>
      <p:grpSp>
        <p:nvGrpSpPr>
          <p:cNvPr id="10" name="Group 9"/>
          <p:cNvGrpSpPr/>
          <p:nvPr/>
        </p:nvGrpSpPr>
        <p:grpSpPr>
          <a:xfrm>
            <a:off x="910304" y="2023533"/>
            <a:ext cx="7323392" cy="1134534"/>
            <a:chOff x="914676" y="2023533"/>
            <a:chExt cx="7323392" cy="1134534"/>
          </a:xfrm>
        </p:grpSpPr>
        <p:sp>
          <p:nvSpPr>
            <p:cNvPr id="11" name="Rectangle 10"/>
            <p:cNvSpPr/>
            <p:nvPr/>
          </p:nvSpPr>
          <p:spPr bwMode="auto">
            <a:xfrm>
              <a:off x="914676" y="2023533"/>
              <a:ext cx="7323392" cy="1134534"/>
            </a:xfrm>
            <a:prstGeom prst="rect">
              <a:avLst/>
            </a:prstGeom>
            <a:solidFill>
              <a:srgbClr val="4D4845"/>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sp>
          <p:nvSpPr>
            <p:cNvPr id="12" name="Rectangle 11"/>
            <p:cNvSpPr/>
            <p:nvPr/>
          </p:nvSpPr>
          <p:spPr bwMode="auto">
            <a:xfrm>
              <a:off x="999342" y="2099733"/>
              <a:ext cx="7154058" cy="982134"/>
            </a:xfrm>
            <a:prstGeom prst="rect">
              <a:avLst/>
            </a:prstGeom>
            <a:solidFill>
              <a:schemeClr val="accent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13" name="Picture 12" descr="sym_blkstripes.png"/>
            <p:cNvPicPr>
              <a:picLocks noChangeAspect="1"/>
            </p:cNvPicPr>
            <p:nvPr/>
          </p:nvPicPr>
          <p:blipFill rotWithShape="1">
            <a:blip r:embed="rId5">
              <a:extLst>
                <a:ext uri="{28A0092B-C50C-407E-A947-70E740481C1C}">
                  <a14:useLocalDpi xmlns:a14="http://schemas.microsoft.com/office/drawing/2010/main" val="0"/>
                </a:ext>
              </a:extLst>
            </a:blip>
            <a:srcRect l="372" t="48685" r="584" b="7296"/>
            <a:stretch/>
          </p:blipFill>
          <p:spPr>
            <a:xfrm>
              <a:off x="1073412" y="2192867"/>
              <a:ext cx="7003789" cy="819916"/>
            </a:xfrm>
            <a:prstGeom prst="rect">
              <a:avLst/>
            </a:prstGeom>
          </p:spPr>
        </p:pic>
        <p:sp>
          <p:nvSpPr>
            <p:cNvPr id="14" name="Right Triangle 13"/>
            <p:cNvSpPr/>
            <p:nvPr/>
          </p:nvSpPr>
          <p:spPr bwMode="auto">
            <a:xfrm rot="5400000" flipV="1">
              <a:off x="7252265" y="1928563"/>
              <a:ext cx="566130" cy="1083720"/>
            </a:xfrm>
            <a:prstGeom prst="rtTriangle">
              <a:avLst/>
            </a:prstGeom>
            <a:gradFill>
              <a:gsLst>
                <a:gs pos="0">
                  <a:schemeClr val="tx1">
                    <a:alpha val="45000"/>
                  </a:schemeClr>
                </a:gs>
                <a:gs pos="100000">
                  <a:schemeClr val="tx1">
                    <a:alpha val="0"/>
                  </a:schemeClr>
                </a:gs>
              </a:gsLst>
            </a:gra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grpSp>
      <p:sp>
        <p:nvSpPr>
          <p:cNvPr id="15" name="Title 5"/>
          <p:cNvSpPr txBox="1">
            <a:spLocks/>
          </p:cNvSpPr>
          <p:nvPr/>
        </p:nvSpPr>
        <p:spPr bwMode="black">
          <a:xfrm>
            <a:off x="685800" y="1491026"/>
            <a:ext cx="7772400" cy="1470025"/>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algn="ctr"/>
            <a:r>
              <a:rPr lang="ko-KR" altLang="en-US" sz="4800" b="0" dirty="0" smtClean="0">
                <a:solidFill>
                  <a:srgbClr val="4C4744"/>
                </a:solidFill>
                <a:latin typeface="+mn-ea"/>
                <a:ea typeface="+mn-ea"/>
              </a:rPr>
              <a:t>기대 효과</a:t>
            </a:r>
            <a:endParaRPr lang="en-US" sz="4800" b="0" dirty="0">
              <a:solidFill>
                <a:srgbClr val="4C4744"/>
              </a:solidFill>
              <a:latin typeface="+mn-ea"/>
              <a:ea typeface="+mn-ea"/>
            </a:endParaRPr>
          </a:p>
        </p:txBody>
      </p:sp>
      <p:sp>
        <p:nvSpPr>
          <p:cNvPr id="2" name="Footer Placeholder 1"/>
          <p:cNvSpPr>
            <a:spLocks noGrp="1"/>
          </p:cNvSpPr>
          <p:nvPr>
            <p:ph type="ftr" sz="quarter" idx="11"/>
          </p:nvPr>
        </p:nvSpPr>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20" name="Group 19"/>
          <p:cNvGrpSpPr/>
          <p:nvPr/>
        </p:nvGrpSpPr>
        <p:grpSpPr>
          <a:xfrm>
            <a:off x="4080933" y="668867"/>
            <a:ext cx="965200" cy="965200"/>
            <a:chOff x="3979333" y="567267"/>
            <a:chExt cx="1168400" cy="1168400"/>
          </a:xfrm>
        </p:grpSpPr>
        <p:sp>
          <p:nvSpPr>
            <p:cNvPr id="21" name="Oval 20"/>
            <p:cNvSpPr/>
            <p:nvPr/>
          </p:nvSpPr>
          <p:spPr bwMode="auto">
            <a:xfrm rot="5400000">
              <a:off x="4309534" y="897468"/>
              <a:ext cx="507998" cy="507998"/>
            </a:xfrm>
            <a:prstGeom prst="ellipse">
              <a:avLst/>
            </a:prstGeom>
            <a:gradFill flip="none" rotWithShape="1">
              <a:gsLst>
                <a:gs pos="0">
                  <a:schemeClr val="lt1">
                    <a:alpha val="55000"/>
                  </a:schemeClr>
                </a:gs>
                <a:gs pos="80000">
                  <a:schemeClr val="tx1">
                    <a:alpha val="0"/>
                  </a:schemeClr>
                </a:gs>
              </a:gsLst>
              <a:lin ang="2700000" scaled="0"/>
              <a:tileRect/>
            </a:gra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22" name="Picture 21" descr="target_red.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979333" y="567267"/>
              <a:ext cx="1168400" cy="1168400"/>
            </a:xfrm>
            <a:prstGeom prst="rect">
              <a:avLst/>
            </a:prstGeom>
          </p:spPr>
        </p:pic>
      </p:grpSp>
      <p:sp>
        <p:nvSpPr>
          <p:cNvPr id="31" name="Slide Number Placeholder 6"/>
          <p:cNvSpPr txBox="1">
            <a:spLocks/>
          </p:cNvSpPr>
          <p:nvPr/>
        </p:nvSpPr>
        <p:spPr bwMode="auto">
          <a:xfrm>
            <a:off x="8509811"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27</a:t>
            </a:fld>
            <a:endParaRPr lang="en-US" sz="1000" b="1" dirty="0">
              <a:latin typeface="+mn-ea"/>
              <a:ea typeface="+mn-ea"/>
            </a:endParaRPr>
          </a:p>
        </p:txBody>
      </p:sp>
    </p:spTree>
    <p:extLst>
      <p:ext uri="{BB962C8B-B14F-4D97-AF65-F5344CB8AC3E}">
        <p14:creationId xmlns:p14="http://schemas.microsoft.com/office/powerpoint/2010/main" val="49575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17"/>
          <p:cNvSpPr/>
          <p:nvPr/>
        </p:nvSpPr>
        <p:spPr bwMode="auto">
          <a:xfrm>
            <a:off x="190500" y="1196752"/>
            <a:ext cx="8750300" cy="4896544"/>
          </a:xfrm>
          <a:prstGeom prst="rect">
            <a:avLst/>
          </a:prstGeom>
          <a:solidFill>
            <a:schemeClr val="tx2">
              <a:lumMod val="50000"/>
              <a:alpha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n-ea"/>
            </a:endParaRPr>
          </a:p>
        </p:txBody>
      </p:sp>
      <p:sp>
        <p:nvSpPr>
          <p:cNvPr id="39939" name="Content Placeholder 2"/>
          <p:cNvSpPr>
            <a:spLocks noGrp="1"/>
          </p:cNvSpPr>
          <p:nvPr>
            <p:ph idx="1"/>
          </p:nvPr>
        </p:nvSpPr>
        <p:spPr>
          <a:xfrm>
            <a:off x="381000" y="1315045"/>
            <a:ext cx="8382000" cy="4994275"/>
          </a:xfrm>
        </p:spPr>
        <p:txBody>
          <a:bodyPr>
            <a:noAutofit/>
          </a:bodyPr>
          <a:lstStyle/>
          <a:p>
            <a:pPr marL="0" indent="0">
              <a:lnSpc>
                <a:spcPct val="120000"/>
              </a:lnSpc>
              <a:buNone/>
              <a:defRPr/>
            </a:pPr>
            <a:r>
              <a:rPr lang="en-US" altLang="ko-KR" sz="2000" dirty="0">
                <a:solidFill>
                  <a:schemeClr val="accent4"/>
                </a:solidFill>
                <a:latin typeface="+mn-ea"/>
              </a:rPr>
              <a:t>•</a:t>
            </a:r>
            <a:r>
              <a:rPr lang="en-US" altLang="ko-KR" sz="2000" dirty="0">
                <a:solidFill>
                  <a:srgbClr val="FDBB30"/>
                </a:solidFill>
                <a:latin typeface="+mn-ea"/>
              </a:rPr>
              <a:t> </a:t>
            </a:r>
            <a:r>
              <a:rPr lang="ko-KR" altLang="en-US" sz="2000" b="1" dirty="0" smtClean="0">
                <a:solidFill>
                  <a:srgbClr val="FFC000"/>
                </a:solidFill>
                <a:latin typeface="+mn-ea"/>
                <a:ea typeface="+mn-ea"/>
              </a:rPr>
              <a:t>효율적인 </a:t>
            </a:r>
            <a:r>
              <a:rPr lang="ko-KR" altLang="en-US" sz="2000" b="1" dirty="0">
                <a:solidFill>
                  <a:srgbClr val="FFC000"/>
                </a:solidFill>
                <a:latin typeface="+mn-ea"/>
                <a:ea typeface="+mn-ea"/>
              </a:rPr>
              <a:t>시간 관리 </a:t>
            </a:r>
            <a:r>
              <a:rPr lang="en-US" altLang="ko-KR" sz="2000" b="1" dirty="0">
                <a:solidFill>
                  <a:srgbClr val="FFC000"/>
                </a:solidFill>
                <a:latin typeface="+mn-ea"/>
                <a:ea typeface="+mn-ea"/>
              </a:rPr>
              <a:t/>
            </a:r>
            <a:br>
              <a:rPr lang="en-US" altLang="ko-KR" sz="2000" b="1" dirty="0">
                <a:solidFill>
                  <a:srgbClr val="FFC000"/>
                </a:solidFill>
                <a:latin typeface="+mn-ea"/>
                <a:ea typeface="+mn-ea"/>
              </a:rPr>
            </a:br>
            <a:r>
              <a:rPr lang="en-US" altLang="ko-KR" sz="2000" b="1" dirty="0" smtClean="0">
                <a:solidFill>
                  <a:srgbClr val="FFC000"/>
                </a:solidFill>
                <a:latin typeface="+mn-ea"/>
                <a:ea typeface="+mn-ea"/>
              </a:rPr>
              <a:t>  </a:t>
            </a:r>
            <a:r>
              <a:rPr lang="ko-KR" altLang="en-US" sz="1800" dirty="0" smtClean="0">
                <a:latin typeface="+mn-ea"/>
                <a:ea typeface="+mn-ea"/>
              </a:rPr>
              <a:t>매장 </a:t>
            </a:r>
            <a:r>
              <a:rPr lang="ko-KR" altLang="en-US" sz="1800" dirty="0">
                <a:latin typeface="+mn-ea"/>
                <a:ea typeface="+mn-ea"/>
              </a:rPr>
              <a:t>테이블 현황과 예상 대기 시간 조회 서비스를 </a:t>
            </a:r>
            <a:r>
              <a:rPr lang="ko-KR" altLang="en-US" sz="1800" dirty="0" smtClean="0">
                <a:latin typeface="+mn-ea"/>
                <a:ea typeface="+mn-ea"/>
              </a:rPr>
              <a:t>이용</a:t>
            </a:r>
            <a:endParaRPr lang="en-US" altLang="ko-KR" sz="1800" b="1" dirty="0">
              <a:solidFill>
                <a:srgbClr val="FFC000"/>
              </a:solidFill>
              <a:latin typeface="+mn-ea"/>
              <a:ea typeface="+mn-ea"/>
            </a:endParaRPr>
          </a:p>
          <a:p>
            <a:pPr marL="0" indent="0">
              <a:lnSpc>
                <a:spcPct val="120000"/>
              </a:lnSpc>
              <a:buNone/>
              <a:defRPr/>
            </a:pPr>
            <a:r>
              <a:rPr lang="en-US" altLang="ko-KR" sz="2000" dirty="0">
                <a:solidFill>
                  <a:schemeClr val="accent4"/>
                </a:solidFill>
                <a:latin typeface="+mn-ea"/>
              </a:rPr>
              <a:t>•</a:t>
            </a:r>
            <a:r>
              <a:rPr lang="en-US" altLang="ko-KR" sz="2000" dirty="0">
                <a:solidFill>
                  <a:srgbClr val="FDBB30"/>
                </a:solidFill>
                <a:latin typeface="+mn-ea"/>
              </a:rPr>
              <a:t> </a:t>
            </a:r>
            <a:r>
              <a:rPr lang="ko-KR" altLang="en-US" sz="2000" b="1" dirty="0" smtClean="0">
                <a:solidFill>
                  <a:srgbClr val="FFC000"/>
                </a:solidFill>
                <a:latin typeface="+mn-ea"/>
                <a:ea typeface="+mn-ea"/>
              </a:rPr>
              <a:t>고객 </a:t>
            </a:r>
            <a:r>
              <a:rPr lang="ko-KR" altLang="en-US" sz="2000" b="1" dirty="0">
                <a:solidFill>
                  <a:srgbClr val="FFC000"/>
                </a:solidFill>
                <a:latin typeface="+mn-ea"/>
                <a:ea typeface="+mn-ea"/>
              </a:rPr>
              <a:t>취향에 맞는 편의성</a:t>
            </a:r>
            <a:r>
              <a:rPr lang="en-US" altLang="ko-KR" sz="2000" b="1" dirty="0">
                <a:solidFill>
                  <a:srgbClr val="FFC000"/>
                </a:solidFill>
                <a:latin typeface="+mn-ea"/>
                <a:ea typeface="+mn-ea"/>
              </a:rPr>
              <a:t/>
            </a:r>
            <a:br>
              <a:rPr lang="en-US" altLang="ko-KR" sz="2000" b="1" dirty="0">
                <a:solidFill>
                  <a:srgbClr val="FFC000"/>
                </a:solidFill>
                <a:latin typeface="+mn-ea"/>
                <a:ea typeface="+mn-ea"/>
              </a:rPr>
            </a:br>
            <a:r>
              <a:rPr lang="en-US" altLang="ko-KR" sz="2000" b="1" dirty="0" smtClean="0">
                <a:solidFill>
                  <a:srgbClr val="FFC000"/>
                </a:solidFill>
                <a:latin typeface="+mn-ea"/>
                <a:ea typeface="+mn-ea"/>
              </a:rPr>
              <a:t>  </a:t>
            </a:r>
            <a:r>
              <a:rPr lang="ko-KR" altLang="en-US" sz="1800" dirty="0" err="1" smtClean="0">
                <a:latin typeface="+mn-ea"/>
                <a:ea typeface="+mn-ea"/>
              </a:rPr>
              <a:t>태블릿에</a:t>
            </a:r>
            <a:r>
              <a:rPr lang="ko-KR" altLang="en-US" sz="1800" dirty="0" smtClean="0">
                <a:latin typeface="+mn-ea"/>
                <a:ea typeface="+mn-ea"/>
              </a:rPr>
              <a:t> </a:t>
            </a:r>
            <a:r>
              <a:rPr lang="ko-KR" altLang="en-US" sz="1800" dirty="0">
                <a:latin typeface="+mn-ea"/>
                <a:ea typeface="+mn-ea"/>
              </a:rPr>
              <a:t>아이들을 위한 만화영화를 깔아두어</a:t>
            </a:r>
            <a:r>
              <a:rPr lang="en-US" altLang="ko-KR" sz="1800" dirty="0">
                <a:latin typeface="+mn-ea"/>
                <a:ea typeface="+mn-ea"/>
              </a:rPr>
              <a:t> </a:t>
            </a:r>
            <a:r>
              <a:rPr lang="ko-KR" altLang="en-US" sz="1800" dirty="0">
                <a:latin typeface="+mn-ea"/>
                <a:ea typeface="+mn-ea"/>
              </a:rPr>
              <a:t>부모의 편안한 식사 시간 </a:t>
            </a:r>
            <a:r>
              <a:rPr lang="ko-KR" altLang="en-US" sz="1800" dirty="0" smtClean="0">
                <a:latin typeface="+mn-ea"/>
                <a:ea typeface="+mn-ea"/>
              </a:rPr>
              <a:t>제공</a:t>
            </a:r>
            <a:endParaRPr lang="en-US" altLang="ko-KR" sz="1800" dirty="0" smtClean="0">
              <a:latin typeface="+mn-ea"/>
              <a:ea typeface="+mn-ea"/>
            </a:endParaRPr>
          </a:p>
          <a:p>
            <a:pPr marL="0" indent="0">
              <a:lnSpc>
                <a:spcPct val="120000"/>
              </a:lnSpc>
              <a:buNone/>
              <a:defRPr/>
            </a:pPr>
            <a:r>
              <a:rPr lang="en-US" altLang="ko-KR" sz="2000" dirty="0">
                <a:solidFill>
                  <a:schemeClr val="accent4"/>
                </a:solidFill>
                <a:latin typeface="+mn-ea"/>
              </a:rPr>
              <a:t>•</a:t>
            </a:r>
            <a:r>
              <a:rPr lang="en-US" altLang="ko-KR" sz="2000" dirty="0">
                <a:solidFill>
                  <a:srgbClr val="FDBB30"/>
                </a:solidFill>
                <a:latin typeface="+mn-ea"/>
              </a:rPr>
              <a:t> </a:t>
            </a:r>
            <a:r>
              <a:rPr lang="ko-KR" altLang="en-US" sz="2000" b="1" dirty="0" smtClean="0">
                <a:solidFill>
                  <a:srgbClr val="FFC000"/>
                </a:solidFill>
                <a:latin typeface="+mn-ea"/>
                <a:ea typeface="+mn-ea"/>
              </a:rPr>
              <a:t>다양한 </a:t>
            </a:r>
            <a:r>
              <a:rPr lang="ko-KR" altLang="en-US" sz="2000" b="1" dirty="0">
                <a:solidFill>
                  <a:srgbClr val="FFC000"/>
                </a:solidFill>
                <a:latin typeface="+mn-ea"/>
                <a:ea typeface="+mn-ea"/>
              </a:rPr>
              <a:t>홍보마케팅 및 이벤트 수단 활용</a:t>
            </a:r>
            <a:r>
              <a:rPr lang="en-US" altLang="ko-KR" sz="2000" b="1" dirty="0">
                <a:solidFill>
                  <a:srgbClr val="FFC000"/>
                </a:solidFill>
                <a:latin typeface="+mn-ea"/>
                <a:ea typeface="+mn-ea"/>
              </a:rPr>
              <a:t/>
            </a:r>
            <a:br>
              <a:rPr lang="en-US" altLang="ko-KR" sz="2000" b="1" dirty="0">
                <a:solidFill>
                  <a:srgbClr val="FFC000"/>
                </a:solidFill>
                <a:latin typeface="+mn-ea"/>
                <a:ea typeface="+mn-ea"/>
              </a:rPr>
            </a:br>
            <a:r>
              <a:rPr lang="en-US" altLang="ko-KR" sz="2000" b="1" dirty="0" smtClean="0">
                <a:solidFill>
                  <a:srgbClr val="FFC000"/>
                </a:solidFill>
                <a:latin typeface="+mn-ea"/>
                <a:ea typeface="+mn-ea"/>
              </a:rPr>
              <a:t>  </a:t>
            </a:r>
            <a:r>
              <a:rPr lang="ko-KR" altLang="en-US" sz="1800" dirty="0" err="1" smtClean="0">
                <a:latin typeface="+mn-ea"/>
                <a:ea typeface="+mn-ea"/>
              </a:rPr>
              <a:t>트위터</a:t>
            </a:r>
            <a:r>
              <a:rPr lang="en-US" altLang="ko-KR" sz="1800" dirty="0">
                <a:latin typeface="+mn-ea"/>
                <a:ea typeface="+mn-ea"/>
              </a:rPr>
              <a:t>, </a:t>
            </a:r>
            <a:r>
              <a:rPr lang="ko-KR" altLang="en-US" sz="1800" dirty="0" err="1">
                <a:latin typeface="+mn-ea"/>
                <a:ea typeface="+mn-ea"/>
              </a:rPr>
              <a:t>페이스북</a:t>
            </a:r>
            <a:r>
              <a:rPr lang="ko-KR" altLang="en-US" sz="1800" dirty="0">
                <a:latin typeface="+mn-ea"/>
                <a:ea typeface="+mn-ea"/>
              </a:rPr>
              <a:t> 등 </a:t>
            </a:r>
            <a:r>
              <a:rPr lang="en-US" altLang="ko-KR" sz="1800" dirty="0">
                <a:latin typeface="+mn-ea"/>
                <a:ea typeface="+mn-ea"/>
              </a:rPr>
              <a:t>SNS</a:t>
            </a:r>
            <a:r>
              <a:rPr lang="ko-KR" altLang="en-US" sz="1800" dirty="0">
                <a:latin typeface="+mn-ea"/>
                <a:ea typeface="+mn-ea"/>
              </a:rPr>
              <a:t>와 연계함으로써 고객들의 발길을 </a:t>
            </a:r>
            <a:r>
              <a:rPr lang="ko-KR" altLang="en-US" sz="1800" dirty="0" smtClean="0">
                <a:latin typeface="+mn-ea"/>
                <a:ea typeface="+mn-ea"/>
              </a:rPr>
              <a:t>유도</a:t>
            </a:r>
            <a:endParaRPr lang="en-US" altLang="ko-KR" sz="1800" b="1" dirty="0">
              <a:solidFill>
                <a:srgbClr val="FFC000"/>
              </a:solidFill>
              <a:latin typeface="+mn-ea"/>
              <a:ea typeface="+mn-ea"/>
            </a:endParaRPr>
          </a:p>
          <a:p>
            <a:pPr marL="0" indent="0">
              <a:lnSpc>
                <a:spcPct val="120000"/>
              </a:lnSpc>
              <a:buNone/>
              <a:defRPr/>
            </a:pPr>
            <a:r>
              <a:rPr lang="en-US" altLang="ko-KR" sz="2000" dirty="0">
                <a:solidFill>
                  <a:schemeClr val="accent4"/>
                </a:solidFill>
                <a:latin typeface="+mn-ea"/>
              </a:rPr>
              <a:t>•</a:t>
            </a:r>
            <a:r>
              <a:rPr lang="en-US" altLang="ko-KR" sz="2000" dirty="0">
                <a:solidFill>
                  <a:srgbClr val="FDBB30"/>
                </a:solidFill>
                <a:latin typeface="+mn-ea"/>
              </a:rPr>
              <a:t> </a:t>
            </a:r>
            <a:r>
              <a:rPr lang="ko-KR" altLang="en-US" sz="2000" b="1" dirty="0" smtClean="0">
                <a:solidFill>
                  <a:srgbClr val="FFC000"/>
                </a:solidFill>
                <a:latin typeface="+mn-ea"/>
                <a:ea typeface="+mn-ea"/>
              </a:rPr>
              <a:t>인건비 절감</a:t>
            </a:r>
            <a:r>
              <a:rPr lang="en-US" altLang="ko-KR" sz="2000" b="1" dirty="0">
                <a:solidFill>
                  <a:srgbClr val="FFC000"/>
                </a:solidFill>
                <a:latin typeface="+mn-ea"/>
                <a:ea typeface="+mn-ea"/>
              </a:rPr>
              <a:t/>
            </a:r>
            <a:br>
              <a:rPr lang="en-US" altLang="ko-KR" sz="2000" b="1" dirty="0">
                <a:solidFill>
                  <a:srgbClr val="FFC000"/>
                </a:solidFill>
                <a:latin typeface="+mn-ea"/>
                <a:ea typeface="+mn-ea"/>
              </a:rPr>
            </a:br>
            <a:r>
              <a:rPr lang="en-US" altLang="ko-KR" sz="2000" b="1" dirty="0" smtClean="0">
                <a:solidFill>
                  <a:srgbClr val="FFC000"/>
                </a:solidFill>
                <a:latin typeface="+mn-ea"/>
                <a:ea typeface="+mn-ea"/>
              </a:rPr>
              <a:t>  </a:t>
            </a:r>
            <a:r>
              <a:rPr lang="ko-KR" altLang="en-US" sz="1800" dirty="0" smtClean="0">
                <a:latin typeface="+mn-ea"/>
                <a:ea typeface="+mn-ea"/>
              </a:rPr>
              <a:t>직원이 </a:t>
            </a:r>
            <a:r>
              <a:rPr lang="ko-KR" altLang="en-US" sz="1800" dirty="0">
                <a:latin typeface="+mn-ea"/>
                <a:ea typeface="+mn-ea"/>
              </a:rPr>
              <a:t>메뉴에 대해 설명하고 주문을 받기 위해 한 테이블을 서너 번 </a:t>
            </a:r>
            <a:r>
              <a:rPr lang="en-US" altLang="ko-KR" sz="1800" dirty="0" smtClean="0">
                <a:latin typeface="+mn-ea"/>
                <a:ea typeface="+mn-ea"/>
              </a:rPr>
              <a:t/>
            </a:r>
            <a:br>
              <a:rPr lang="en-US" altLang="ko-KR" sz="1800" dirty="0" smtClean="0">
                <a:latin typeface="+mn-ea"/>
                <a:ea typeface="+mn-ea"/>
              </a:rPr>
            </a:br>
            <a:r>
              <a:rPr lang="en-US" altLang="ko-KR" sz="1800" dirty="0" smtClean="0">
                <a:latin typeface="+mn-ea"/>
                <a:ea typeface="+mn-ea"/>
              </a:rPr>
              <a:t>  </a:t>
            </a:r>
            <a:r>
              <a:rPr lang="ko-KR" altLang="en-US" sz="1800" dirty="0" smtClean="0">
                <a:latin typeface="+mn-ea"/>
                <a:ea typeface="+mn-ea"/>
              </a:rPr>
              <a:t>방문해야 하는 일손을 </a:t>
            </a:r>
            <a:r>
              <a:rPr lang="ko-KR" altLang="en-US" sz="1800" dirty="0">
                <a:latin typeface="+mn-ea"/>
                <a:ea typeface="+mn-ea"/>
              </a:rPr>
              <a:t>주문 확인 한번으로 </a:t>
            </a:r>
            <a:r>
              <a:rPr lang="ko-KR" altLang="en-US" sz="1800" dirty="0" smtClean="0">
                <a:latin typeface="+mn-ea"/>
                <a:ea typeface="+mn-ea"/>
              </a:rPr>
              <a:t>줄여줌</a:t>
            </a:r>
            <a:endParaRPr lang="en-US" altLang="ko-KR" sz="1800" dirty="0">
              <a:latin typeface="+mn-ea"/>
              <a:ea typeface="+mn-ea"/>
            </a:endParaRPr>
          </a:p>
          <a:p>
            <a:pPr marL="0" indent="0">
              <a:lnSpc>
                <a:spcPct val="120000"/>
              </a:lnSpc>
              <a:buNone/>
              <a:defRPr/>
            </a:pPr>
            <a:r>
              <a:rPr lang="en-US" altLang="ko-KR" sz="2000" dirty="0">
                <a:solidFill>
                  <a:schemeClr val="accent4"/>
                </a:solidFill>
                <a:latin typeface="+mn-ea"/>
              </a:rPr>
              <a:t>•</a:t>
            </a:r>
            <a:r>
              <a:rPr lang="en-US" altLang="ko-KR" sz="2000" dirty="0">
                <a:solidFill>
                  <a:srgbClr val="FDBB30"/>
                </a:solidFill>
                <a:latin typeface="+mn-ea"/>
              </a:rPr>
              <a:t> </a:t>
            </a:r>
            <a:r>
              <a:rPr lang="ko-KR" altLang="en-US" sz="2000" b="1" dirty="0" smtClean="0">
                <a:solidFill>
                  <a:srgbClr val="FFC000"/>
                </a:solidFill>
                <a:latin typeface="+mn-ea"/>
                <a:ea typeface="+mn-ea"/>
              </a:rPr>
              <a:t>운영비 절감</a:t>
            </a:r>
            <a:r>
              <a:rPr lang="en-US" altLang="ko-KR" sz="2000" b="1" dirty="0" smtClean="0">
                <a:solidFill>
                  <a:srgbClr val="FFC000"/>
                </a:solidFill>
                <a:latin typeface="+mn-ea"/>
                <a:ea typeface="+mn-ea"/>
              </a:rPr>
              <a:t/>
            </a:r>
            <a:br>
              <a:rPr lang="en-US" altLang="ko-KR" sz="2000" b="1" dirty="0" smtClean="0">
                <a:solidFill>
                  <a:srgbClr val="FFC000"/>
                </a:solidFill>
                <a:latin typeface="+mn-ea"/>
                <a:ea typeface="+mn-ea"/>
              </a:rPr>
            </a:br>
            <a:r>
              <a:rPr lang="en-US" altLang="ko-KR" sz="2000" b="1" dirty="0" smtClean="0">
                <a:solidFill>
                  <a:srgbClr val="FFC000"/>
                </a:solidFill>
                <a:latin typeface="+mn-ea"/>
                <a:ea typeface="+mn-ea"/>
              </a:rPr>
              <a:t>  </a:t>
            </a:r>
            <a:r>
              <a:rPr lang="ko-KR" altLang="en-US" sz="1800" dirty="0" err="1" smtClean="0">
                <a:latin typeface="+mn-ea"/>
                <a:ea typeface="+mn-ea"/>
              </a:rPr>
              <a:t>메뉴북을</a:t>
            </a:r>
            <a:r>
              <a:rPr lang="ko-KR" altLang="en-US" sz="1800" dirty="0" smtClean="0">
                <a:latin typeface="+mn-ea"/>
                <a:ea typeface="+mn-ea"/>
              </a:rPr>
              <a:t> </a:t>
            </a:r>
            <a:r>
              <a:rPr lang="ko-KR" altLang="en-US" sz="1800" dirty="0">
                <a:latin typeface="+mn-ea"/>
                <a:ea typeface="+mn-ea"/>
              </a:rPr>
              <a:t>새로 제작함으로써 발생하는 비용과 </a:t>
            </a:r>
            <a:r>
              <a:rPr lang="ko-KR" altLang="en-US" sz="1800" dirty="0" smtClean="0">
                <a:latin typeface="+mn-ea"/>
                <a:ea typeface="+mn-ea"/>
              </a:rPr>
              <a:t>절차 간소화 </a:t>
            </a:r>
            <a:r>
              <a:rPr lang="en-US" altLang="ko-KR" sz="1800" dirty="0" smtClean="0">
                <a:latin typeface="+mn-ea"/>
                <a:ea typeface="+mn-ea"/>
              </a:rPr>
              <a:t>(</a:t>
            </a:r>
            <a:r>
              <a:rPr lang="ko-KR" altLang="en-US" sz="1800" dirty="0" smtClean="0">
                <a:latin typeface="+mn-ea"/>
                <a:ea typeface="+mn-ea"/>
              </a:rPr>
              <a:t>신 메뉴 출시</a:t>
            </a:r>
            <a:r>
              <a:rPr lang="en-US" altLang="ko-KR" sz="1800" dirty="0" smtClean="0">
                <a:latin typeface="+mn-ea"/>
                <a:ea typeface="+mn-ea"/>
              </a:rPr>
              <a:t>)</a:t>
            </a:r>
            <a:endParaRPr lang="ko-KR" altLang="en-US" sz="1800" dirty="0" smtClean="0">
              <a:latin typeface="+mn-ea"/>
              <a:ea typeface="+mn-ea"/>
            </a:endParaRPr>
          </a:p>
        </p:txBody>
      </p:sp>
      <p:sp>
        <p:nvSpPr>
          <p:cNvPr id="40965" name="Title 2"/>
          <p:cNvSpPr>
            <a:spLocks noGrp="1"/>
          </p:cNvSpPr>
          <p:nvPr>
            <p:ph type="title"/>
          </p:nvPr>
        </p:nvSpPr>
        <p:spPr>
          <a:xfrm>
            <a:off x="381000" y="44624"/>
            <a:ext cx="8382000" cy="838200"/>
          </a:xfrm>
        </p:spPr>
        <p:txBody>
          <a:bodyPr/>
          <a:lstStyle/>
          <a:p>
            <a:pPr eaLnBrk="1" hangingPunct="1"/>
            <a:r>
              <a:rPr lang="ko-KR" altLang="en-US" dirty="0" smtClean="0">
                <a:latin typeface="+mn-ea"/>
                <a:ea typeface="+mn-ea"/>
              </a:rPr>
              <a:t>향후 </a:t>
            </a:r>
            <a:r>
              <a:rPr lang="en-US" altLang="ko-KR" dirty="0" smtClean="0">
                <a:latin typeface="+mn-ea"/>
                <a:ea typeface="+mn-ea"/>
              </a:rPr>
              <a:t>Smart Ordering System</a:t>
            </a:r>
            <a:r>
              <a:rPr lang="ko-KR" altLang="en-US" dirty="0" smtClean="0">
                <a:latin typeface="+mn-ea"/>
                <a:ea typeface="+mn-ea"/>
              </a:rPr>
              <a:t> 전망</a:t>
            </a:r>
          </a:p>
        </p:txBody>
      </p:sp>
      <p:sp>
        <p:nvSpPr>
          <p:cNvPr id="8" name="Footer Placeholder 1"/>
          <p:cNvSpPr>
            <a:spLocks noGrp="1"/>
          </p:cNvSpPr>
          <p:nvPr>
            <p:ph type="ftr" sz="quarter" idx="11"/>
          </p:nvPr>
        </p:nvSpPr>
        <p:spPr>
          <a:xfrm>
            <a:off x="381000" y="6358518"/>
            <a:ext cx="4183380" cy="232782"/>
          </a:xfrm>
        </p:spPr>
        <p:txBody>
          <a:bodyPr/>
          <a:lstStyle/>
          <a:p>
            <a:pPr algn="l">
              <a:defRPr/>
            </a:pPr>
            <a:r>
              <a:rPr lang="en-US" altLang="ko-KR" sz="1200" dirty="0">
                <a:solidFill>
                  <a:srgbClr val="0D0D0D"/>
                </a:solidFill>
                <a:latin typeface="+mn-ea"/>
              </a:rPr>
              <a:t>YAHA</a:t>
            </a:r>
            <a:r>
              <a:rPr lang="ko-KR" altLang="en-US" sz="1200" b="0" dirty="0">
                <a:solidFill>
                  <a:srgbClr val="0D0D0D"/>
                </a:solidFill>
                <a:latin typeface="+mn-ea"/>
              </a:rPr>
              <a:t>팀 졸업 작품 전시회 최종 보고서</a:t>
            </a:r>
            <a:r>
              <a:rPr lang="en-US" altLang="ko-KR" sz="1200" b="0" dirty="0">
                <a:solidFill>
                  <a:srgbClr val="0D0D0D"/>
                </a:solidFill>
                <a:latin typeface="+mn-ea"/>
              </a:rPr>
              <a:t>, 2015</a:t>
            </a:r>
            <a:r>
              <a:rPr lang="ko-KR" altLang="en-US" sz="1200" b="0" dirty="0">
                <a:solidFill>
                  <a:srgbClr val="0D0D0D"/>
                </a:solidFill>
                <a:latin typeface="+mn-ea"/>
              </a:rPr>
              <a:t>년</a:t>
            </a:r>
            <a:endParaRPr lang="en-US" altLang="ko-KR" sz="1200" b="0" dirty="0">
              <a:latin typeface="+mn-ea"/>
            </a:endParaRPr>
          </a:p>
        </p:txBody>
      </p:sp>
      <p:sp>
        <p:nvSpPr>
          <p:cNvPr id="9" name="Slide Number Placeholder 6"/>
          <p:cNvSpPr txBox="1">
            <a:spLocks/>
          </p:cNvSpPr>
          <p:nvPr/>
        </p:nvSpPr>
        <p:spPr bwMode="auto">
          <a:xfrm>
            <a:off x="8509811"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r>
              <a:rPr lang="en-US" sz="1000" b="1" dirty="0" smtClean="0">
                <a:latin typeface="+mn-ea"/>
                <a:ea typeface="+mn-ea"/>
              </a:rPr>
              <a:t>28</a:t>
            </a:r>
            <a:endParaRPr lang="en-US" sz="1000" b="1" dirty="0">
              <a:latin typeface="+mn-ea"/>
              <a:ea typeface="+mn-ea"/>
            </a:endParaRPr>
          </a:p>
        </p:txBody>
      </p:sp>
      <p:pic>
        <p:nvPicPr>
          <p:cNvPr id="21"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Tree>
    <p:extLst>
      <p:ext uri="{BB962C8B-B14F-4D97-AF65-F5344CB8AC3E}">
        <p14:creationId xmlns:p14="http://schemas.microsoft.com/office/powerpoint/2010/main" val="559308117"/>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446C9BED-6FD4-4BA4-B6B0-4A26058AC9EF}" type="slidenum">
              <a:rPr lang="en-US" smtClean="0">
                <a:latin typeface="+mn-ea"/>
              </a:rPr>
              <a:pPr>
                <a:defRPr/>
              </a:pPr>
              <a:t>29</a:t>
            </a:fld>
            <a:endParaRPr lang="en-US" dirty="0">
              <a:latin typeface="+mn-ea"/>
            </a:endParaRPr>
          </a:p>
        </p:txBody>
      </p:sp>
      <p:sp>
        <p:nvSpPr>
          <p:cNvPr id="61" name="Footer Placeholder 13"/>
          <p:cNvSpPr>
            <a:spLocks noGrp="1"/>
          </p:cNvSpPr>
          <p:nvPr>
            <p:ph type="ftr" sz="quarter" idx="10"/>
          </p:nvPr>
        </p:nvSpPr>
        <p:spPr>
          <a:xfrm>
            <a:off x="368300" y="6364570"/>
            <a:ext cx="4183380" cy="23278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defRPr/>
            </a:pPr>
            <a:r>
              <a:rPr lang="en-US" altLang="ko-KR" sz="1200" b="1" dirty="0">
                <a:solidFill>
                  <a:srgbClr val="0D0D0D"/>
                </a:solidFill>
                <a:latin typeface="+mn-ea"/>
                <a:ea typeface="+mn-ea"/>
              </a:rPr>
              <a:t>YAHA</a:t>
            </a:r>
            <a:r>
              <a:rPr lang="ko-KR" altLang="en-US" sz="1200" dirty="0">
                <a:solidFill>
                  <a:srgbClr val="0D0D0D"/>
                </a:solidFill>
                <a:latin typeface="+mn-ea"/>
                <a:ea typeface="+mn-ea"/>
              </a:rPr>
              <a:t>팀 졸업 작품 전시회 최종 보고서</a:t>
            </a:r>
            <a:r>
              <a:rPr lang="en-US" altLang="ko-KR" sz="1200" dirty="0">
                <a:solidFill>
                  <a:srgbClr val="0D0D0D"/>
                </a:solidFill>
                <a:latin typeface="+mn-ea"/>
                <a:ea typeface="+mn-ea"/>
              </a:rPr>
              <a:t>, 2015</a:t>
            </a:r>
            <a:r>
              <a:rPr lang="ko-KR" altLang="en-US" sz="1200" dirty="0">
                <a:solidFill>
                  <a:srgbClr val="0D0D0D"/>
                </a:solidFill>
                <a:latin typeface="+mn-ea"/>
                <a:ea typeface="+mn-ea"/>
              </a:rPr>
              <a:t>년</a:t>
            </a:r>
            <a:endParaRPr lang="en-US" altLang="ko-KR" sz="1200" dirty="0">
              <a:latin typeface="+mn-ea"/>
              <a:ea typeface="+mn-ea"/>
            </a:endParaRPr>
          </a:p>
        </p:txBody>
      </p:sp>
      <p:grpSp>
        <p:nvGrpSpPr>
          <p:cNvPr id="34" name="Group 26"/>
          <p:cNvGrpSpPr/>
          <p:nvPr/>
        </p:nvGrpSpPr>
        <p:grpSpPr>
          <a:xfrm>
            <a:off x="395536" y="332656"/>
            <a:ext cx="9721080" cy="6048672"/>
            <a:chOff x="646387" y="1399516"/>
            <a:chExt cx="8941674" cy="4416415"/>
          </a:xfrm>
        </p:grpSpPr>
        <p:graphicFrame>
          <p:nvGraphicFramePr>
            <p:cNvPr id="35" name="Chart 27"/>
            <p:cNvGraphicFramePr/>
            <p:nvPr>
              <p:extLst>
                <p:ext uri="{D42A27DB-BD31-4B8C-83A1-F6EECF244321}">
                  <p14:modId xmlns:p14="http://schemas.microsoft.com/office/powerpoint/2010/main" val="2389635098"/>
                </p:ext>
              </p:extLst>
            </p:nvPr>
          </p:nvGraphicFramePr>
          <p:xfrm>
            <a:off x="646387" y="1472820"/>
            <a:ext cx="7400523" cy="406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28"/>
            <p:cNvGraphicFramePr/>
            <p:nvPr>
              <p:extLst>
                <p:ext uri="{D42A27DB-BD31-4B8C-83A1-F6EECF244321}">
                  <p14:modId xmlns:p14="http://schemas.microsoft.com/office/powerpoint/2010/main" val="3399186017"/>
                </p:ext>
              </p:extLst>
            </p:nvPr>
          </p:nvGraphicFramePr>
          <p:xfrm>
            <a:off x="2701524" y="1554277"/>
            <a:ext cx="5345385" cy="3679270"/>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p:cNvSpPr txBox="1"/>
            <p:nvPr/>
          </p:nvSpPr>
          <p:spPr bwMode="ltGray">
            <a:xfrm>
              <a:off x="7882003" y="1399516"/>
              <a:ext cx="1706058" cy="4416415"/>
            </a:xfrm>
            <a:prstGeom prst="rect">
              <a:avLst/>
            </a:prstGeom>
            <a:noFill/>
            <a:ln w="9525">
              <a:noFill/>
              <a:miter lim="800000"/>
              <a:headEnd/>
              <a:tailEnd/>
            </a:ln>
          </p:spPr>
          <p:txBody>
            <a:bodyPr wrap="square" lIns="91419" tIns="45710" rIns="91419" bIns="45710" rtlCol="0" anchor="t" anchorCtr="0">
              <a:noAutofit/>
            </a:bodyPr>
            <a:lstStyle/>
            <a:p>
              <a:pPr algn="l">
                <a:lnSpc>
                  <a:spcPts val="2430"/>
                </a:lnSpc>
                <a:spcBef>
                  <a:spcPts val="0"/>
                </a:spcBef>
                <a:spcAft>
                  <a:spcPts val="0"/>
                </a:spcAft>
              </a:pPr>
              <a:r>
                <a:rPr lang="en-US" sz="1100" dirty="0" smtClean="0">
                  <a:solidFill>
                    <a:srgbClr val="E84920"/>
                  </a:solidFill>
                  <a:latin typeface="Calibri" pitchFamily="34" charset="0"/>
                </a:rPr>
                <a:t>5,000</a:t>
              </a:r>
            </a:p>
            <a:p>
              <a:pPr algn="l">
                <a:lnSpc>
                  <a:spcPts val="2430"/>
                </a:lnSpc>
                <a:spcBef>
                  <a:spcPts val="0"/>
                </a:spcBef>
                <a:spcAft>
                  <a:spcPts val="0"/>
                </a:spcAft>
              </a:pPr>
              <a:r>
                <a:rPr lang="en-US" sz="1100" dirty="0" smtClean="0">
                  <a:solidFill>
                    <a:srgbClr val="E84920"/>
                  </a:solidFill>
                  <a:latin typeface="Calibri" pitchFamily="34" charset="0"/>
                </a:rPr>
                <a:t>4,500</a:t>
              </a:r>
            </a:p>
            <a:p>
              <a:pPr algn="l">
                <a:lnSpc>
                  <a:spcPts val="2430"/>
                </a:lnSpc>
                <a:spcBef>
                  <a:spcPts val="0"/>
                </a:spcBef>
                <a:spcAft>
                  <a:spcPts val="0"/>
                </a:spcAft>
              </a:pPr>
              <a:r>
                <a:rPr lang="en-US" sz="1100" dirty="0" smtClean="0">
                  <a:solidFill>
                    <a:srgbClr val="E84920"/>
                  </a:solidFill>
                  <a:latin typeface="Calibri" pitchFamily="34" charset="0"/>
                </a:rPr>
                <a:t>4,000</a:t>
              </a:r>
            </a:p>
            <a:p>
              <a:pPr algn="l">
                <a:lnSpc>
                  <a:spcPts val="2430"/>
                </a:lnSpc>
                <a:spcBef>
                  <a:spcPts val="0"/>
                </a:spcBef>
                <a:spcAft>
                  <a:spcPts val="0"/>
                </a:spcAft>
              </a:pPr>
              <a:r>
                <a:rPr lang="en-US" sz="1100" dirty="0" smtClean="0">
                  <a:solidFill>
                    <a:srgbClr val="E84920"/>
                  </a:solidFill>
                  <a:latin typeface="Calibri" pitchFamily="34" charset="0"/>
                </a:rPr>
                <a:t>3,500</a:t>
              </a:r>
            </a:p>
            <a:p>
              <a:pPr algn="l">
                <a:lnSpc>
                  <a:spcPts val="2430"/>
                </a:lnSpc>
                <a:spcBef>
                  <a:spcPts val="0"/>
                </a:spcBef>
                <a:spcAft>
                  <a:spcPts val="0"/>
                </a:spcAft>
              </a:pPr>
              <a:r>
                <a:rPr lang="en-US" sz="1100" dirty="0" smtClean="0">
                  <a:solidFill>
                    <a:srgbClr val="E84920"/>
                  </a:solidFill>
                  <a:latin typeface="Calibri" pitchFamily="34" charset="0"/>
                </a:rPr>
                <a:t>3,000</a:t>
              </a:r>
            </a:p>
            <a:p>
              <a:pPr algn="l">
                <a:lnSpc>
                  <a:spcPts val="2430"/>
                </a:lnSpc>
                <a:spcBef>
                  <a:spcPts val="0"/>
                </a:spcBef>
                <a:spcAft>
                  <a:spcPts val="0"/>
                </a:spcAft>
              </a:pPr>
              <a:r>
                <a:rPr lang="en-US" sz="1100" dirty="0" smtClean="0">
                  <a:solidFill>
                    <a:srgbClr val="E84920"/>
                  </a:solidFill>
                  <a:latin typeface="Calibri" pitchFamily="34" charset="0"/>
                </a:rPr>
                <a:t>2,500</a:t>
              </a:r>
            </a:p>
            <a:p>
              <a:pPr algn="l">
                <a:lnSpc>
                  <a:spcPts val="2430"/>
                </a:lnSpc>
                <a:spcBef>
                  <a:spcPts val="0"/>
                </a:spcBef>
                <a:spcAft>
                  <a:spcPts val="0"/>
                </a:spcAft>
              </a:pPr>
              <a:r>
                <a:rPr lang="en-US" sz="1100" dirty="0" smtClean="0">
                  <a:solidFill>
                    <a:srgbClr val="E84920"/>
                  </a:solidFill>
                  <a:latin typeface="Calibri" pitchFamily="34" charset="0"/>
                </a:rPr>
                <a:t>2,000</a:t>
              </a:r>
            </a:p>
            <a:p>
              <a:pPr algn="l">
                <a:lnSpc>
                  <a:spcPts val="2430"/>
                </a:lnSpc>
                <a:spcBef>
                  <a:spcPts val="0"/>
                </a:spcBef>
                <a:spcAft>
                  <a:spcPts val="0"/>
                </a:spcAft>
              </a:pPr>
              <a:r>
                <a:rPr lang="en-US" sz="1100" dirty="0" smtClean="0">
                  <a:solidFill>
                    <a:srgbClr val="E84920"/>
                  </a:solidFill>
                  <a:latin typeface="Calibri" pitchFamily="34" charset="0"/>
                </a:rPr>
                <a:t>1,500</a:t>
              </a:r>
            </a:p>
            <a:p>
              <a:pPr algn="l">
                <a:lnSpc>
                  <a:spcPts val="2430"/>
                </a:lnSpc>
                <a:spcBef>
                  <a:spcPts val="0"/>
                </a:spcBef>
                <a:spcAft>
                  <a:spcPts val="0"/>
                </a:spcAft>
              </a:pPr>
              <a:r>
                <a:rPr lang="en-US" sz="1100" dirty="0" smtClean="0">
                  <a:solidFill>
                    <a:srgbClr val="E84920"/>
                  </a:solidFill>
                  <a:latin typeface="Calibri" pitchFamily="34" charset="0"/>
                </a:rPr>
                <a:t>1,000</a:t>
              </a:r>
            </a:p>
            <a:p>
              <a:pPr algn="l">
                <a:lnSpc>
                  <a:spcPts val="2430"/>
                </a:lnSpc>
                <a:spcBef>
                  <a:spcPts val="0"/>
                </a:spcBef>
                <a:spcAft>
                  <a:spcPts val="0"/>
                </a:spcAft>
              </a:pPr>
              <a:r>
                <a:rPr lang="en-US" sz="1100" dirty="0" smtClean="0">
                  <a:solidFill>
                    <a:srgbClr val="E84920"/>
                  </a:solidFill>
                  <a:latin typeface="Calibri" pitchFamily="34" charset="0"/>
                </a:rPr>
                <a:t>500</a:t>
              </a:r>
            </a:p>
            <a:p>
              <a:pPr algn="l">
                <a:lnSpc>
                  <a:spcPts val="2430"/>
                </a:lnSpc>
                <a:spcBef>
                  <a:spcPts val="0"/>
                </a:spcBef>
                <a:spcAft>
                  <a:spcPts val="0"/>
                </a:spcAft>
              </a:pPr>
              <a:r>
                <a:rPr lang="en-US" sz="1100" dirty="0">
                  <a:solidFill>
                    <a:srgbClr val="E84920"/>
                  </a:solidFill>
                  <a:latin typeface="Calibri" pitchFamily="34" charset="0"/>
                </a:rPr>
                <a:t>0</a:t>
              </a:r>
              <a:endParaRPr lang="en-US" sz="1100" dirty="0" smtClean="0">
                <a:solidFill>
                  <a:srgbClr val="E84920"/>
                </a:solidFill>
                <a:latin typeface="Calibri" pitchFamily="34" charset="0"/>
              </a:endParaRPr>
            </a:p>
          </p:txBody>
        </p:sp>
      </p:grpSp>
      <p:grpSp>
        <p:nvGrpSpPr>
          <p:cNvPr id="21" name="그룹 20"/>
          <p:cNvGrpSpPr/>
          <p:nvPr/>
        </p:nvGrpSpPr>
        <p:grpSpPr>
          <a:xfrm>
            <a:off x="395536" y="1211267"/>
            <a:ext cx="8463156" cy="4954038"/>
            <a:chOff x="395536" y="1211267"/>
            <a:chExt cx="8463156" cy="4954038"/>
          </a:xfrm>
        </p:grpSpPr>
        <p:pic>
          <p:nvPicPr>
            <p:cNvPr id="13" name="Picture 11" descr="C:\Users\임승한\Desktop\졸작_시연\이미지 파일\모바일웹앱\1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108" t="5817" r="26898" b="6197"/>
            <a:stretch/>
          </p:blipFill>
          <p:spPr bwMode="auto">
            <a:xfrm>
              <a:off x="395536" y="2993751"/>
              <a:ext cx="1610161" cy="3014683"/>
            </a:xfrm>
            <a:prstGeom prst="rect">
              <a:avLst/>
            </a:prstGeom>
            <a:noFill/>
            <a:effectLst>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3077" name="Picture 5" descr="C:\Users\임승한\Desktop\졸작_시연\이미지 파일\안드로이드_앱\servingseat_iphone6plus_gold_portrai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155" t="4067" r="26136" b="5704"/>
            <a:stretch/>
          </p:blipFill>
          <p:spPr bwMode="auto">
            <a:xfrm>
              <a:off x="2123728" y="2929806"/>
              <a:ext cx="1566145" cy="3091482"/>
            </a:xfrm>
            <a:prstGeom prst="rect">
              <a:avLst/>
            </a:prstGeom>
            <a:noFill/>
            <a:effectLst>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4098" name="Picture 2" descr="C:\Users\임승한\Downloads\mockup (3)\KakaoTalk_20150512_224902609_ipadmini_white_portrait.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083" t="15418" r="27951" b="18124"/>
            <a:stretch/>
          </p:blipFill>
          <p:spPr bwMode="auto">
            <a:xfrm>
              <a:off x="3707904" y="1949920"/>
              <a:ext cx="2803449" cy="4143376"/>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9" name="Picture 2" descr="C:\Users\임승한\Desktop\졸작_시연\이미지 파일\웹클라이언트_관리자\0_imac2013_left.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4738" t="8559" r="14909" b="7129"/>
            <a:stretch/>
          </p:blipFill>
          <p:spPr bwMode="auto">
            <a:xfrm>
              <a:off x="6347810" y="1211267"/>
              <a:ext cx="2510882" cy="4954038"/>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sp>
        <p:nvSpPr>
          <p:cNvPr id="46" name="Title 2"/>
          <p:cNvSpPr>
            <a:spLocks noGrp="1"/>
          </p:cNvSpPr>
          <p:nvPr>
            <p:ph type="title"/>
          </p:nvPr>
        </p:nvSpPr>
        <p:spPr>
          <a:xfrm>
            <a:off x="381000" y="44624"/>
            <a:ext cx="8382000" cy="838200"/>
          </a:xfrm>
        </p:spPr>
        <p:txBody>
          <a:bodyPr/>
          <a:lstStyle/>
          <a:p>
            <a:pPr eaLnBrk="1" hangingPunct="1"/>
            <a:r>
              <a:rPr lang="ko-KR" altLang="en-US" dirty="0" smtClean="0">
                <a:latin typeface="+mn-ea"/>
                <a:ea typeface="+mn-ea"/>
              </a:rPr>
              <a:t>향후 </a:t>
            </a:r>
            <a:r>
              <a:rPr lang="en-US" altLang="ko-KR" dirty="0" smtClean="0">
                <a:latin typeface="+mn-ea"/>
                <a:ea typeface="+mn-ea"/>
              </a:rPr>
              <a:t>Smart Ordering System</a:t>
            </a:r>
            <a:r>
              <a:rPr lang="ko-KR" altLang="en-US" dirty="0" smtClean="0">
                <a:latin typeface="+mn-ea"/>
                <a:ea typeface="+mn-ea"/>
              </a:rPr>
              <a:t> 전망</a:t>
            </a:r>
          </a:p>
        </p:txBody>
      </p:sp>
      <p:pic>
        <p:nvPicPr>
          <p:cNvPr id="47" name="Picture 10" descr="header-bar2.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Tree>
    <p:extLst>
      <p:ext uri="{BB962C8B-B14F-4D97-AF65-F5344CB8AC3E}">
        <p14:creationId xmlns:p14="http://schemas.microsoft.com/office/powerpoint/2010/main" val="381023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arget_lg.png"/>
          <p:cNvPicPr>
            <a:picLocks noChangeAspect="1"/>
          </p:cNvPicPr>
          <p:nvPr/>
        </p:nvPicPr>
        <p:blipFill>
          <a:blip r:embed="rId3" cstate="email">
            <a:alphaModFix amt="11000"/>
            <a:extLst>
              <a:ext uri="{28A0092B-C50C-407E-A947-70E740481C1C}">
                <a14:useLocalDpi xmlns:a14="http://schemas.microsoft.com/office/drawing/2010/main" val="0"/>
              </a:ext>
            </a:extLst>
          </a:blip>
          <a:stretch>
            <a:fillRect/>
          </a:stretch>
        </p:blipFill>
        <p:spPr>
          <a:xfrm>
            <a:off x="5410201" y="3807510"/>
            <a:ext cx="2060898" cy="2066608"/>
          </a:xfrm>
          <a:prstGeom prst="rect">
            <a:avLst/>
          </a:prstGeom>
          <a:noFill/>
          <a:ln>
            <a:noFill/>
          </a:ln>
        </p:spPr>
      </p:pic>
      <p:pic>
        <p:nvPicPr>
          <p:cNvPr id="23" name="Picture 22" descr="target_lg.png"/>
          <p:cNvPicPr>
            <a:picLocks noChangeAspect="1"/>
          </p:cNvPicPr>
          <p:nvPr/>
        </p:nvPicPr>
        <p:blipFill rotWithShape="1">
          <a:blip r:embed="rId3" cstate="email">
            <a:alphaModFix amt="11000"/>
            <a:extLst>
              <a:ext uri="{28A0092B-C50C-407E-A947-70E740481C1C}">
                <a14:useLocalDpi xmlns:a14="http://schemas.microsoft.com/office/drawing/2010/main" val="0"/>
              </a:ext>
            </a:extLst>
          </a:blip>
          <a:srcRect l="7263"/>
          <a:stretch/>
        </p:blipFill>
        <p:spPr>
          <a:xfrm>
            <a:off x="0" y="2201333"/>
            <a:ext cx="3081130" cy="3331633"/>
          </a:xfrm>
          <a:prstGeom prst="rect">
            <a:avLst/>
          </a:prstGeom>
          <a:noFill/>
          <a:ln>
            <a:noFill/>
          </a:ln>
        </p:spPr>
      </p:pic>
      <p:pic>
        <p:nvPicPr>
          <p:cNvPr id="26" name="Picture 25" descr="target_lg.png"/>
          <p:cNvPicPr>
            <a:picLocks noChangeAspect="1"/>
          </p:cNvPicPr>
          <p:nvPr/>
        </p:nvPicPr>
        <p:blipFill rotWithShape="1">
          <a:blip r:embed="rId3">
            <a:alphaModFix amt="11000"/>
            <a:extLst>
              <a:ext uri="{28A0092B-C50C-407E-A947-70E740481C1C}">
                <a14:useLocalDpi xmlns:a14="http://schemas.microsoft.com/office/drawing/2010/main" val="0"/>
              </a:ext>
            </a:extLst>
          </a:blip>
          <a:srcRect t="50000"/>
          <a:stretch/>
        </p:blipFill>
        <p:spPr>
          <a:xfrm>
            <a:off x="5186049" y="0"/>
            <a:ext cx="3622780" cy="1816407"/>
          </a:xfrm>
          <a:prstGeom prst="rect">
            <a:avLst/>
          </a:prstGeom>
          <a:noFill/>
          <a:ln>
            <a:noFill/>
          </a:ln>
        </p:spPr>
      </p:pic>
      <p:pic>
        <p:nvPicPr>
          <p:cNvPr id="29" name="Picture 28" descr="target_lg.png"/>
          <p:cNvPicPr>
            <a:picLocks noChangeAspect="1"/>
          </p:cNvPicPr>
          <p:nvPr/>
        </p:nvPicPr>
        <p:blipFill>
          <a:blip r:embed="rId4" cstate="email">
            <a:alphaModFix amt="11000"/>
            <a:extLst>
              <a:ext uri="{28A0092B-C50C-407E-A947-70E740481C1C}">
                <a14:useLocalDpi xmlns:a14="http://schemas.microsoft.com/office/drawing/2010/main" val="0"/>
              </a:ext>
            </a:extLst>
          </a:blip>
          <a:stretch>
            <a:fillRect/>
          </a:stretch>
        </p:blipFill>
        <p:spPr>
          <a:xfrm>
            <a:off x="7086984" y="3196165"/>
            <a:ext cx="789447" cy="791635"/>
          </a:xfrm>
          <a:prstGeom prst="rect">
            <a:avLst/>
          </a:prstGeom>
          <a:noFill/>
          <a:ln>
            <a:noFill/>
          </a:ln>
        </p:spPr>
      </p:pic>
      <p:grpSp>
        <p:nvGrpSpPr>
          <p:cNvPr id="10" name="Group 9"/>
          <p:cNvGrpSpPr/>
          <p:nvPr/>
        </p:nvGrpSpPr>
        <p:grpSpPr>
          <a:xfrm>
            <a:off x="910304" y="2023533"/>
            <a:ext cx="7323392" cy="1134534"/>
            <a:chOff x="914676" y="2023533"/>
            <a:chExt cx="7323392" cy="1134534"/>
          </a:xfrm>
        </p:grpSpPr>
        <p:sp>
          <p:nvSpPr>
            <p:cNvPr id="11" name="Rectangle 10"/>
            <p:cNvSpPr/>
            <p:nvPr/>
          </p:nvSpPr>
          <p:spPr bwMode="auto">
            <a:xfrm>
              <a:off x="914676" y="2023533"/>
              <a:ext cx="7323392" cy="1134534"/>
            </a:xfrm>
            <a:prstGeom prst="rect">
              <a:avLst/>
            </a:prstGeom>
            <a:solidFill>
              <a:srgbClr val="4D4845"/>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sp>
          <p:nvSpPr>
            <p:cNvPr id="12" name="Rectangle 11"/>
            <p:cNvSpPr/>
            <p:nvPr/>
          </p:nvSpPr>
          <p:spPr bwMode="auto">
            <a:xfrm>
              <a:off x="999342" y="2099733"/>
              <a:ext cx="7154058" cy="982134"/>
            </a:xfrm>
            <a:prstGeom prst="rect">
              <a:avLst/>
            </a:prstGeom>
            <a:solidFill>
              <a:schemeClr val="accent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13" name="Picture 12" descr="sym_blkstripes.png"/>
            <p:cNvPicPr>
              <a:picLocks noChangeAspect="1"/>
            </p:cNvPicPr>
            <p:nvPr/>
          </p:nvPicPr>
          <p:blipFill rotWithShape="1">
            <a:blip r:embed="rId5">
              <a:extLst>
                <a:ext uri="{28A0092B-C50C-407E-A947-70E740481C1C}">
                  <a14:useLocalDpi xmlns:a14="http://schemas.microsoft.com/office/drawing/2010/main" val="0"/>
                </a:ext>
              </a:extLst>
            </a:blip>
            <a:srcRect l="372" t="48685" r="584" b="7296"/>
            <a:stretch/>
          </p:blipFill>
          <p:spPr>
            <a:xfrm>
              <a:off x="1073412" y="2192867"/>
              <a:ext cx="7003789" cy="819916"/>
            </a:xfrm>
            <a:prstGeom prst="rect">
              <a:avLst/>
            </a:prstGeom>
          </p:spPr>
        </p:pic>
        <p:sp>
          <p:nvSpPr>
            <p:cNvPr id="14" name="Right Triangle 13"/>
            <p:cNvSpPr/>
            <p:nvPr/>
          </p:nvSpPr>
          <p:spPr bwMode="auto">
            <a:xfrm rot="5400000" flipV="1">
              <a:off x="7252265" y="1928563"/>
              <a:ext cx="566130" cy="1083720"/>
            </a:xfrm>
            <a:prstGeom prst="rtTriangle">
              <a:avLst/>
            </a:prstGeom>
            <a:gradFill>
              <a:gsLst>
                <a:gs pos="0">
                  <a:schemeClr val="tx1">
                    <a:alpha val="45000"/>
                  </a:schemeClr>
                </a:gs>
                <a:gs pos="100000">
                  <a:schemeClr val="tx1">
                    <a:alpha val="0"/>
                  </a:schemeClr>
                </a:gs>
              </a:gsLst>
            </a:gra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grpSp>
      <p:sp>
        <p:nvSpPr>
          <p:cNvPr id="15" name="Title 5"/>
          <p:cNvSpPr txBox="1">
            <a:spLocks/>
          </p:cNvSpPr>
          <p:nvPr/>
        </p:nvSpPr>
        <p:spPr bwMode="black">
          <a:xfrm>
            <a:off x="685800" y="1491026"/>
            <a:ext cx="7772400" cy="1470025"/>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algn="ctr"/>
            <a:r>
              <a:rPr lang="ko-KR" altLang="en-US" sz="4800" b="0" dirty="0" smtClean="0">
                <a:solidFill>
                  <a:srgbClr val="4C4744"/>
                </a:solidFill>
                <a:latin typeface="+mn-ea"/>
                <a:ea typeface="+mn-ea"/>
              </a:rPr>
              <a:t>개 요</a:t>
            </a:r>
            <a:endParaRPr lang="en-US" sz="4800" b="0" dirty="0">
              <a:solidFill>
                <a:srgbClr val="4C4744"/>
              </a:solidFill>
              <a:latin typeface="+mn-ea"/>
              <a:ea typeface="+mn-ea"/>
            </a:endParaRPr>
          </a:p>
        </p:txBody>
      </p:sp>
      <p:sp>
        <p:nvSpPr>
          <p:cNvPr id="2" name="Footer Placeholder 1"/>
          <p:cNvSpPr>
            <a:spLocks noGrp="1"/>
          </p:cNvSpPr>
          <p:nvPr>
            <p:ph type="ftr" sz="quarter" idx="11"/>
          </p:nvPr>
        </p:nvSpPr>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20" name="Group 19"/>
          <p:cNvGrpSpPr/>
          <p:nvPr/>
        </p:nvGrpSpPr>
        <p:grpSpPr>
          <a:xfrm>
            <a:off x="4080933" y="668867"/>
            <a:ext cx="965200" cy="965200"/>
            <a:chOff x="3979333" y="567267"/>
            <a:chExt cx="1168400" cy="1168400"/>
          </a:xfrm>
        </p:grpSpPr>
        <p:sp>
          <p:nvSpPr>
            <p:cNvPr id="21" name="Oval 20"/>
            <p:cNvSpPr/>
            <p:nvPr/>
          </p:nvSpPr>
          <p:spPr bwMode="auto">
            <a:xfrm rot="5400000">
              <a:off x="4309534" y="897468"/>
              <a:ext cx="507998" cy="507998"/>
            </a:xfrm>
            <a:prstGeom prst="ellipse">
              <a:avLst/>
            </a:prstGeom>
            <a:gradFill flip="none" rotWithShape="1">
              <a:gsLst>
                <a:gs pos="0">
                  <a:schemeClr val="lt1">
                    <a:alpha val="55000"/>
                  </a:schemeClr>
                </a:gs>
                <a:gs pos="80000">
                  <a:schemeClr val="tx1">
                    <a:alpha val="0"/>
                  </a:schemeClr>
                </a:gs>
              </a:gsLst>
              <a:lin ang="2700000" scaled="0"/>
              <a:tileRect/>
            </a:gra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22" name="Picture 21" descr="target_red.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979333" y="567267"/>
              <a:ext cx="1168400" cy="1168400"/>
            </a:xfrm>
            <a:prstGeom prst="rect">
              <a:avLst/>
            </a:prstGeom>
          </p:spPr>
        </p:pic>
      </p:grpSp>
      <p:sp>
        <p:nvSpPr>
          <p:cNvPr id="31" name="Slide Number Placeholder 6"/>
          <p:cNvSpPr txBox="1">
            <a:spLocks/>
          </p:cNvSpPr>
          <p:nvPr/>
        </p:nvSpPr>
        <p:spPr bwMode="auto">
          <a:xfrm>
            <a:off x="8509811"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3</a:t>
            </a:fld>
            <a:endParaRPr lang="en-US" sz="1000" b="1" dirty="0">
              <a:latin typeface="+mn-ea"/>
              <a:ea typeface="+mn-ea"/>
            </a:endParaRPr>
          </a:p>
        </p:txBody>
      </p:sp>
    </p:spTree>
    <p:extLst>
      <p:ext uri="{BB962C8B-B14F-4D97-AF65-F5344CB8AC3E}">
        <p14:creationId xmlns:p14="http://schemas.microsoft.com/office/powerpoint/2010/main" val="43164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arget_lg.png"/>
          <p:cNvPicPr>
            <a:picLocks noChangeAspect="1"/>
          </p:cNvPicPr>
          <p:nvPr/>
        </p:nvPicPr>
        <p:blipFill>
          <a:blip r:embed="rId3" cstate="email">
            <a:alphaModFix amt="11000"/>
            <a:extLst>
              <a:ext uri="{28A0092B-C50C-407E-A947-70E740481C1C}">
                <a14:useLocalDpi xmlns:a14="http://schemas.microsoft.com/office/drawing/2010/main" val="0"/>
              </a:ext>
            </a:extLst>
          </a:blip>
          <a:stretch>
            <a:fillRect/>
          </a:stretch>
        </p:blipFill>
        <p:spPr>
          <a:xfrm>
            <a:off x="5410201" y="3807510"/>
            <a:ext cx="2060898" cy="2066608"/>
          </a:xfrm>
          <a:prstGeom prst="rect">
            <a:avLst/>
          </a:prstGeom>
          <a:noFill/>
          <a:ln>
            <a:noFill/>
          </a:ln>
        </p:spPr>
      </p:pic>
      <p:pic>
        <p:nvPicPr>
          <p:cNvPr id="23" name="Picture 22" descr="target_lg.png"/>
          <p:cNvPicPr>
            <a:picLocks noChangeAspect="1"/>
          </p:cNvPicPr>
          <p:nvPr/>
        </p:nvPicPr>
        <p:blipFill rotWithShape="1">
          <a:blip r:embed="rId3" cstate="email">
            <a:alphaModFix amt="11000"/>
            <a:extLst>
              <a:ext uri="{28A0092B-C50C-407E-A947-70E740481C1C}">
                <a14:useLocalDpi xmlns:a14="http://schemas.microsoft.com/office/drawing/2010/main" val="0"/>
              </a:ext>
            </a:extLst>
          </a:blip>
          <a:srcRect l="7263"/>
          <a:stretch/>
        </p:blipFill>
        <p:spPr>
          <a:xfrm>
            <a:off x="0" y="2201333"/>
            <a:ext cx="3081130" cy="3331633"/>
          </a:xfrm>
          <a:prstGeom prst="rect">
            <a:avLst/>
          </a:prstGeom>
          <a:noFill/>
          <a:ln>
            <a:noFill/>
          </a:ln>
        </p:spPr>
      </p:pic>
      <p:pic>
        <p:nvPicPr>
          <p:cNvPr id="26" name="Picture 25" descr="target_lg.png"/>
          <p:cNvPicPr>
            <a:picLocks noChangeAspect="1"/>
          </p:cNvPicPr>
          <p:nvPr/>
        </p:nvPicPr>
        <p:blipFill rotWithShape="1">
          <a:blip r:embed="rId3">
            <a:alphaModFix amt="11000"/>
            <a:extLst>
              <a:ext uri="{28A0092B-C50C-407E-A947-70E740481C1C}">
                <a14:useLocalDpi xmlns:a14="http://schemas.microsoft.com/office/drawing/2010/main" val="0"/>
              </a:ext>
            </a:extLst>
          </a:blip>
          <a:srcRect t="50000"/>
          <a:stretch/>
        </p:blipFill>
        <p:spPr>
          <a:xfrm>
            <a:off x="5186049" y="0"/>
            <a:ext cx="3622780" cy="1816407"/>
          </a:xfrm>
          <a:prstGeom prst="rect">
            <a:avLst/>
          </a:prstGeom>
          <a:noFill/>
          <a:ln>
            <a:noFill/>
          </a:ln>
        </p:spPr>
      </p:pic>
      <p:pic>
        <p:nvPicPr>
          <p:cNvPr id="29" name="Picture 28" descr="target_lg.png"/>
          <p:cNvPicPr>
            <a:picLocks noChangeAspect="1"/>
          </p:cNvPicPr>
          <p:nvPr/>
        </p:nvPicPr>
        <p:blipFill>
          <a:blip r:embed="rId4" cstate="email">
            <a:alphaModFix amt="11000"/>
            <a:extLst>
              <a:ext uri="{28A0092B-C50C-407E-A947-70E740481C1C}">
                <a14:useLocalDpi xmlns:a14="http://schemas.microsoft.com/office/drawing/2010/main" val="0"/>
              </a:ext>
            </a:extLst>
          </a:blip>
          <a:stretch>
            <a:fillRect/>
          </a:stretch>
        </p:blipFill>
        <p:spPr>
          <a:xfrm>
            <a:off x="7086984" y="3196165"/>
            <a:ext cx="789447" cy="791635"/>
          </a:xfrm>
          <a:prstGeom prst="rect">
            <a:avLst/>
          </a:prstGeom>
          <a:noFill/>
          <a:ln>
            <a:noFill/>
          </a:ln>
        </p:spPr>
      </p:pic>
      <p:grpSp>
        <p:nvGrpSpPr>
          <p:cNvPr id="10" name="Group 9"/>
          <p:cNvGrpSpPr/>
          <p:nvPr/>
        </p:nvGrpSpPr>
        <p:grpSpPr>
          <a:xfrm>
            <a:off x="910304" y="2023533"/>
            <a:ext cx="7323392" cy="1134534"/>
            <a:chOff x="914676" y="2023533"/>
            <a:chExt cx="7323392" cy="1134534"/>
          </a:xfrm>
        </p:grpSpPr>
        <p:sp>
          <p:nvSpPr>
            <p:cNvPr id="11" name="Rectangle 10"/>
            <p:cNvSpPr/>
            <p:nvPr/>
          </p:nvSpPr>
          <p:spPr bwMode="auto">
            <a:xfrm>
              <a:off x="914676" y="2023533"/>
              <a:ext cx="7323392" cy="1134534"/>
            </a:xfrm>
            <a:prstGeom prst="rect">
              <a:avLst/>
            </a:prstGeom>
            <a:solidFill>
              <a:srgbClr val="4D4845"/>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sp>
          <p:nvSpPr>
            <p:cNvPr id="12" name="Rectangle 11"/>
            <p:cNvSpPr/>
            <p:nvPr/>
          </p:nvSpPr>
          <p:spPr bwMode="auto">
            <a:xfrm>
              <a:off x="999342" y="2099733"/>
              <a:ext cx="7154058" cy="982134"/>
            </a:xfrm>
            <a:prstGeom prst="rect">
              <a:avLst/>
            </a:prstGeom>
            <a:solidFill>
              <a:schemeClr val="accent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13" name="Picture 12" descr="sym_blkstripes.png"/>
            <p:cNvPicPr>
              <a:picLocks noChangeAspect="1"/>
            </p:cNvPicPr>
            <p:nvPr/>
          </p:nvPicPr>
          <p:blipFill rotWithShape="1">
            <a:blip r:embed="rId5">
              <a:extLst>
                <a:ext uri="{28A0092B-C50C-407E-A947-70E740481C1C}">
                  <a14:useLocalDpi xmlns:a14="http://schemas.microsoft.com/office/drawing/2010/main" val="0"/>
                </a:ext>
              </a:extLst>
            </a:blip>
            <a:srcRect l="372" t="48685" r="584" b="7296"/>
            <a:stretch/>
          </p:blipFill>
          <p:spPr>
            <a:xfrm>
              <a:off x="1073412" y="2192867"/>
              <a:ext cx="7003789" cy="819916"/>
            </a:xfrm>
            <a:prstGeom prst="rect">
              <a:avLst/>
            </a:prstGeom>
          </p:spPr>
        </p:pic>
        <p:sp>
          <p:nvSpPr>
            <p:cNvPr id="14" name="Right Triangle 13"/>
            <p:cNvSpPr/>
            <p:nvPr/>
          </p:nvSpPr>
          <p:spPr bwMode="auto">
            <a:xfrm rot="5400000" flipV="1">
              <a:off x="7252265" y="1928563"/>
              <a:ext cx="566130" cy="1083720"/>
            </a:xfrm>
            <a:prstGeom prst="rtTriangle">
              <a:avLst/>
            </a:prstGeom>
            <a:gradFill>
              <a:gsLst>
                <a:gs pos="0">
                  <a:schemeClr val="tx1">
                    <a:alpha val="45000"/>
                  </a:schemeClr>
                </a:gs>
                <a:gs pos="100000">
                  <a:schemeClr val="tx1">
                    <a:alpha val="0"/>
                  </a:schemeClr>
                </a:gs>
              </a:gsLst>
            </a:gra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grpSp>
      <p:sp>
        <p:nvSpPr>
          <p:cNvPr id="15" name="Title 5"/>
          <p:cNvSpPr txBox="1">
            <a:spLocks/>
          </p:cNvSpPr>
          <p:nvPr/>
        </p:nvSpPr>
        <p:spPr bwMode="black">
          <a:xfrm>
            <a:off x="685800" y="1491026"/>
            <a:ext cx="7772400" cy="1470025"/>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algn="ctr"/>
            <a:r>
              <a:rPr lang="en-US" altLang="ko-KR" sz="4800" b="0" dirty="0" smtClean="0">
                <a:solidFill>
                  <a:srgbClr val="4C4744"/>
                </a:solidFill>
                <a:latin typeface="+mn-ea"/>
                <a:ea typeface="+mn-ea"/>
              </a:rPr>
              <a:t>Question &amp; Answer</a:t>
            </a:r>
            <a:endParaRPr lang="en-US" sz="4800" b="0" dirty="0">
              <a:solidFill>
                <a:srgbClr val="4C4744"/>
              </a:solidFill>
              <a:latin typeface="+mn-ea"/>
              <a:ea typeface="+mn-ea"/>
            </a:endParaRPr>
          </a:p>
        </p:txBody>
      </p:sp>
      <p:sp>
        <p:nvSpPr>
          <p:cNvPr id="2" name="Footer Placeholder 1"/>
          <p:cNvSpPr>
            <a:spLocks noGrp="1"/>
          </p:cNvSpPr>
          <p:nvPr>
            <p:ph type="ftr" sz="quarter" idx="11"/>
          </p:nvPr>
        </p:nvSpPr>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grpSp>
        <p:nvGrpSpPr>
          <p:cNvPr id="20" name="Group 19"/>
          <p:cNvGrpSpPr/>
          <p:nvPr/>
        </p:nvGrpSpPr>
        <p:grpSpPr>
          <a:xfrm>
            <a:off x="4080933" y="668867"/>
            <a:ext cx="965200" cy="965200"/>
            <a:chOff x="3979333" y="567267"/>
            <a:chExt cx="1168400" cy="1168400"/>
          </a:xfrm>
        </p:grpSpPr>
        <p:sp>
          <p:nvSpPr>
            <p:cNvPr id="21" name="Oval 20"/>
            <p:cNvSpPr/>
            <p:nvPr/>
          </p:nvSpPr>
          <p:spPr bwMode="auto">
            <a:xfrm rot="5400000">
              <a:off x="4309534" y="897468"/>
              <a:ext cx="507998" cy="507998"/>
            </a:xfrm>
            <a:prstGeom prst="ellipse">
              <a:avLst/>
            </a:prstGeom>
            <a:gradFill flip="none" rotWithShape="1">
              <a:gsLst>
                <a:gs pos="0">
                  <a:schemeClr val="lt1">
                    <a:alpha val="55000"/>
                  </a:schemeClr>
                </a:gs>
                <a:gs pos="80000">
                  <a:schemeClr val="tx1">
                    <a:alpha val="0"/>
                  </a:schemeClr>
                </a:gs>
              </a:gsLst>
              <a:lin ang="2700000" scaled="0"/>
              <a:tileRect/>
            </a:gra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22" name="Picture 21" descr="target_red.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979333" y="567267"/>
              <a:ext cx="1168400" cy="1168400"/>
            </a:xfrm>
            <a:prstGeom prst="rect">
              <a:avLst/>
            </a:prstGeom>
          </p:spPr>
        </p:pic>
      </p:grpSp>
      <p:sp>
        <p:nvSpPr>
          <p:cNvPr id="31" name="Slide Number Placeholder 6"/>
          <p:cNvSpPr txBox="1">
            <a:spLocks/>
          </p:cNvSpPr>
          <p:nvPr/>
        </p:nvSpPr>
        <p:spPr bwMode="auto">
          <a:xfrm>
            <a:off x="8509811"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fld id="{9CA57890-2F62-0F43-A944-A04720BCD88E}" type="slidenum">
              <a:rPr lang="en-US" sz="1000" b="1" smtClean="0">
                <a:latin typeface="+mn-ea"/>
                <a:ea typeface="+mn-ea"/>
              </a:rPr>
              <a:pPr/>
              <a:t>30</a:t>
            </a:fld>
            <a:endParaRPr lang="en-US" sz="1000" b="1" dirty="0">
              <a:latin typeface="+mn-ea"/>
              <a:ea typeface="+mn-ea"/>
            </a:endParaRPr>
          </a:p>
        </p:txBody>
      </p:sp>
    </p:spTree>
    <p:extLst>
      <p:ext uri="{BB962C8B-B14F-4D97-AF65-F5344CB8AC3E}">
        <p14:creationId xmlns:p14="http://schemas.microsoft.com/office/powerpoint/2010/main" val="374028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p:cNvGrpSpPr/>
          <p:nvPr/>
        </p:nvGrpSpPr>
        <p:grpSpPr>
          <a:xfrm>
            <a:off x="285795" y="1253067"/>
            <a:ext cx="8544939" cy="4792134"/>
            <a:chOff x="285795" y="1253067"/>
            <a:chExt cx="8544939" cy="4792134"/>
          </a:xfrm>
        </p:grpSpPr>
        <p:sp>
          <p:nvSpPr>
            <p:cNvPr id="26" name="Rounded Rectangle 13"/>
            <p:cNvSpPr/>
            <p:nvPr/>
          </p:nvSpPr>
          <p:spPr bwMode="auto">
            <a:xfrm>
              <a:off x="304800" y="1253067"/>
              <a:ext cx="8525934" cy="4792134"/>
            </a:xfrm>
            <a:prstGeom prst="roundRect">
              <a:avLst>
                <a:gd name="adj" fmla="val 809"/>
              </a:avLst>
            </a:prstGeom>
            <a:solidFill>
              <a:srgbClr val="1F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l" latinLnBrk="1"/>
              <a:endParaRPr lang="ko-KR" altLang="en-US" sz="1300" dirty="0">
                <a:solidFill>
                  <a:schemeClr val="tx1"/>
                </a:solidFill>
                <a:latin typeface="+mn-ea"/>
              </a:endParaRPr>
            </a:p>
          </p:txBody>
        </p:sp>
        <p:sp>
          <p:nvSpPr>
            <p:cNvPr id="27" name="직사각형 26"/>
            <p:cNvSpPr/>
            <p:nvPr/>
          </p:nvSpPr>
          <p:spPr>
            <a:xfrm>
              <a:off x="285795" y="4928681"/>
              <a:ext cx="7958613" cy="1092607"/>
            </a:xfrm>
            <a:prstGeom prst="rect">
              <a:avLst/>
            </a:prstGeom>
          </p:spPr>
          <p:txBody>
            <a:bodyPr wrap="square">
              <a:spAutoFit/>
            </a:bodyPr>
            <a:lstStyle/>
            <a:p>
              <a:pPr algn="l" latinLnBrk="1"/>
              <a:r>
                <a:rPr lang="ko-KR" altLang="en-US" sz="1300" b="1" dirty="0">
                  <a:latin typeface="+mn-ea"/>
                </a:rPr>
                <a:t>관련기사</a:t>
              </a:r>
              <a:endParaRPr lang="en-US" altLang="ko-KR" sz="1300" b="1" dirty="0">
                <a:latin typeface="+mn-ea"/>
              </a:endParaRPr>
            </a:p>
            <a:p>
              <a:pPr algn="l" latinLnBrk="1"/>
              <a:r>
                <a:rPr lang="en-US" altLang="ko-KR" sz="1300" dirty="0">
                  <a:solidFill>
                    <a:schemeClr val="accent4"/>
                  </a:solidFill>
                  <a:latin typeface="+mn-ea"/>
                </a:rPr>
                <a:t>•</a:t>
              </a:r>
              <a:r>
                <a:rPr lang="en-US" altLang="ko-KR" sz="1300" dirty="0">
                  <a:solidFill>
                    <a:srgbClr val="FDBB30"/>
                  </a:solidFill>
                  <a:latin typeface="+mn-ea"/>
                </a:rPr>
                <a:t> </a:t>
              </a:r>
              <a:r>
                <a:rPr lang="en-US" altLang="ko-KR" sz="1300" dirty="0">
                  <a:latin typeface="+mn-ea"/>
                </a:rPr>
                <a:t>http://www.hankyung.com/news/app/newsview.php?aid=2010072529201</a:t>
              </a:r>
            </a:p>
            <a:p>
              <a:pPr algn="l" latinLnBrk="1"/>
              <a:r>
                <a:rPr lang="en-US" altLang="ko-KR" sz="1300" dirty="0">
                  <a:solidFill>
                    <a:schemeClr val="accent4"/>
                  </a:solidFill>
                  <a:latin typeface="+mn-ea"/>
                </a:rPr>
                <a:t>• </a:t>
              </a:r>
              <a:r>
                <a:rPr lang="en-US" altLang="ko-KR" sz="1300" dirty="0">
                  <a:latin typeface="+mn-ea"/>
                </a:rPr>
                <a:t>http://news.naver.com/main/read.nhn?mode=LSD&amp;mid=sec&amp;sid1=101&amp;oid=001&amp;aid=0005074268</a:t>
              </a:r>
            </a:p>
            <a:p>
              <a:pPr algn="l" latinLnBrk="1"/>
              <a:r>
                <a:rPr lang="en-US" altLang="ko-KR" sz="1300" dirty="0">
                  <a:solidFill>
                    <a:schemeClr val="accent4"/>
                  </a:solidFill>
                  <a:latin typeface="+mn-ea"/>
                </a:rPr>
                <a:t>•</a:t>
              </a:r>
              <a:r>
                <a:rPr lang="en-US" altLang="ko-KR" sz="1300" dirty="0">
                  <a:solidFill>
                    <a:srgbClr val="FDBB30"/>
                  </a:solidFill>
                  <a:latin typeface="+mn-ea"/>
                </a:rPr>
                <a:t> </a:t>
              </a:r>
              <a:r>
                <a:rPr lang="en-US" altLang="ko-KR" sz="1300" dirty="0">
                  <a:latin typeface="+mn-ea"/>
                </a:rPr>
                <a:t>http://www.koreadaily.com/news/read.asp?art_id=2879766</a:t>
              </a:r>
            </a:p>
            <a:p>
              <a:pPr algn="l" latinLnBrk="1"/>
              <a:r>
                <a:rPr lang="en-US" altLang="ko-KR" sz="1300" dirty="0">
                  <a:solidFill>
                    <a:schemeClr val="accent4"/>
                  </a:solidFill>
                  <a:latin typeface="+mn-ea"/>
                </a:rPr>
                <a:t>•</a:t>
              </a:r>
              <a:r>
                <a:rPr lang="en-US" altLang="ko-KR" sz="1300" dirty="0">
                  <a:solidFill>
                    <a:srgbClr val="FDBB30"/>
                  </a:solidFill>
                  <a:latin typeface="+mn-ea"/>
                </a:rPr>
                <a:t> </a:t>
              </a:r>
              <a:r>
                <a:rPr lang="en-US" altLang="ko-KR" sz="1300" dirty="0">
                  <a:latin typeface="+mn-ea"/>
                </a:rPr>
                <a:t>http://buzzbean.tistory.com/35</a:t>
              </a:r>
              <a:endParaRPr lang="ko-KR" altLang="en-US" sz="1300" dirty="0">
                <a:latin typeface="+mn-ea"/>
              </a:endParaRPr>
            </a:p>
          </p:txBody>
        </p:sp>
      </p:grpSp>
      <p:sp>
        <p:nvSpPr>
          <p:cNvPr id="4" name="Slide Number Placeholder 3"/>
          <p:cNvSpPr>
            <a:spLocks noGrp="1"/>
          </p:cNvSpPr>
          <p:nvPr>
            <p:ph type="sldNum" sz="quarter" idx="4294967295"/>
          </p:nvPr>
        </p:nvSpPr>
        <p:spPr>
          <a:xfrm>
            <a:off x="8548688" y="6397625"/>
            <a:ext cx="153987" cy="153988"/>
          </a:xfrm>
          <a:prstGeom prst="rect">
            <a:avLst/>
          </a:prstGeom>
        </p:spPr>
        <p:txBody>
          <a:bodyPr/>
          <a:lstStyle/>
          <a:p>
            <a:pPr>
              <a:defRPr/>
            </a:pPr>
            <a:fld id="{446C9BED-6FD4-4BA4-B6B0-4A26058AC9EF}" type="slidenum">
              <a:rPr lang="en-US" smtClean="0">
                <a:latin typeface="+mn-ea"/>
              </a:rPr>
              <a:pPr>
                <a:defRPr/>
              </a:pPr>
              <a:t>31</a:t>
            </a:fld>
            <a:endParaRPr lang="en-US" dirty="0">
              <a:latin typeface="+mn-ea"/>
            </a:endParaRPr>
          </a:p>
        </p:txBody>
      </p:sp>
      <p:sp>
        <p:nvSpPr>
          <p:cNvPr id="15"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dirty="0" smtClean="0">
                <a:latin typeface="+mn-ea"/>
                <a:ea typeface="+mn-ea"/>
              </a:rPr>
              <a:t>비싼 가격</a:t>
            </a:r>
            <a:r>
              <a:rPr lang="en-US" altLang="ko-KR" sz="2400" dirty="0" smtClean="0">
                <a:latin typeface="+mn-ea"/>
                <a:ea typeface="+mn-ea"/>
              </a:rPr>
              <a:t>, </a:t>
            </a:r>
            <a:r>
              <a:rPr lang="ko-KR" altLang="en-US" sz="2400" dirty="0" smtClean="0">
                <a:latin typeface="+mn-ea"/>
                <a:ea typeface="+mn-ea"/>
              </a:rPr>
              <a:t>상용화에 문제가 되지는 않은가</a:t>
            </a:r>
            <a:r>
              <a:rPr lang="en-US" altLang="ko-KR" sz="2400" dirty="0" smtClean="0">
                <a:latin typeface="+mn-ea"/>
                <a:ea typeface="+mn-ea"/>
              </a:rPr>
              <a:t>?</a:t>
            </a:r>
            <a:endParaRPr lang="en-US" altLang="ko-KR" sz="2400" dirty="0">
              <a:latin typeface="+mn-ea"/>
              <a:ea typeface="+mn-ea"/>
            </a:endParaRPr>
          </a:p>
        </p:txBody>
      </p:sp>
      <p:pic>
        <p:nvPicPr>
          <p:cNvPr id="16"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pic>
        <p:nvPicPr>
          <p:cNvPr id="18" name="그림 17"/>
          <p:cNvPicPr>
            <a:picLocks noChangeAspect="1"/>
          </p:cNvPicPr>
          <p:nvPr/>
        </p:nvPicPr>
        <p:blipFill>
          <a:blip r:embed="rId4"/>
          <a:stretch>
            <a:fillRect/>
          </a:stretch>
        </p:blipFill>
        <p:spPr>
          <a:xfrm rot="20661477">
            <a:off x="705160" y="843238"/>
            <a:ext cx="4069773" cy="4518471"/>
          </a:xfrm>
          <a:prstGeom prst="rect">
            <a:avLst/>
          </a:prstGeom>
        </p:spPr>
      </p:pic>
      <p:pic>
        <p:nvPicPr>
          <p:cNvPr id="17" name="그림 16"/>
          <p:cNvPicPr>
            <a:picLocks noChangeAspect="1"/>
          </p:cNvPicPr>
          <p:nvPr/>
        </p:nvPicPr>
        <p:blipFill>
          <a:blip r:embed="rId5"/>
          <a:stretch>
            <a:fillRect/>
          </a:stretch>
        </p:blipFill>
        <p:spPr>
          <a:xfrm rot="363087">
            <a:off x="3910325" y="792168"/>
            <a:ext cx="4858488" cy="4524422"/>
          </a:xfrm>
          <a:prstGeom prst="rect">
            <a:avLst/>
          </a:prstGeom>
        </p:spPr>
      </p:pic>
      <p:pic>
        <p:nvPicPr>
          <p:cNvPr id="6" name="그림 5"/>
          <p:cNvPicPr>
            <a:picLocks noChangeAspect="1"/>
          </p:cNvPicPr>
          <p:nvPr/>
        </p:nvPicPr>
        <p:blipFill>
          <a:blip r:embed="rId6"/>
          <a:stretch>
            <a:fillRect/>
          </a:stretch>
        </p:blipFill>
        <p:spPr>
          <a:xfrm rot="20700000">
            <a:off x="581885" y="2132827"/>
            <a:ext cx="2963540" cy="3809732"/>
          </a:xfrm>
          <a:prstGeom prst="rect">
            <a:avLst/>
          </a:prstGeom>
        </p:spPr>
      </p:pic>
      <p:pic>
        <p:nvPicPr>
          <p:cNvPr id="7" name="그림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338232">
            <a:off x="2627244" y="767797"/>
            <a:ext cx="4685520" cy="5152516"/>
          </a:xfrm>
          <a:prstGeom prst="rect">
            <a:avLst/>
          </a:prstGeom>
        </p:spPr>
      </p:pic>
      <p:grpSp>
        <p:nvGrpSpPr>
          <p:cNvPr id="19" name="Group 24"/>
          <p:cNvGrpSpPr/>
          <p:nvPr/>
        </p:nvGrpSpPr>
        <p:grpSpPr>
          <a:xfrm>
            <a:off x="5796136" y="4295843"/>
            <a:ext cx="2992409" cy="1653437"/>
            <a:chOff x="4727323" y="2036620"/>
            <a:chExt cx="3620814" cy="2325874"/>
          </a:xfrm>
        </p:grpSpPr>
        <p:sp>
          <p:nvSpPr>
            <p:cNvPr id="20" name="Isosceles Triangle 17"/>
            <p:cNvSpPr/>
            <p:nvPr/>
          </p:nvSpPr>
          <p:spPr bwMode="auto">
            <a:xfrm rot="18350088">
              <a:off x="4978721" y="3116717"/>
              <a:ext cx="615981" cy="1118777"/>
            </a:xfrm>
            <a:prstGeom prst="triangle">
              <a:avLst/>
            </a:prstGeom>
            <a:solidFill>
              <a:srgbClr val="800000"/>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endParaRPr lang="en-US" dirty="0" err="1">
                <a:solidFill>
                  <a:schemeClr val="accent2"/>
                </a:solidFill>
                <a:latin typeface="+mn-ea"/>
              </a:endParaRPr>
            </a:p>
          </p:txBody>
        </p:sp>
        <p:sp>
          <p:nvSpPr>
            <p:cNvPr id="21" name="Rounded Rectangle 18"/>
            <p:cNvSpPr/>
            <p:nvPr/>
          </p:nvSpPr>
          <p:spPr bwMode="auto">
            <a:xfrm>
              <a:off x="5556231" y="2036620"/>
              <a:ext cx="2751224" cy="2293694"/>
            </a:xfrm>
            <a:prstGeom prst="roundRect">
              <a:avLst>
                <a:gd name="adj" fmla="val 809"/>
              </a:avLst>
            </a:prstGeom>
            <a:gradFill flip="none" rotWithShape="1">
              <a:gsLst>
                <a:gs pos="0">
                  <a:schemeClr val="accent4"/>
                </a:gs>
                <a:gs pos="74000">
                  <a:srgbClr val="800000"/>
                </a:gs>
              </a:gsLst>
              <a:lin ang="5400000" scaled="0"/>
              <a:tileRect/>
            </a:gra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spcBef>
                  <a:spcPts val="0"/>
                </a:spcBef>
                <a:spcAft>
                  <a:spcPts val="300"/>
                </a:spcAft>
              </a:pPr>
              <a:endParaRPr lang="en-US" sz="900" dirty="0">
                <a:solidFill>
                  <a:schemeClr val="tx1">
                    <a:lumMod val="95000"/>
                  </a:schemeClr>
                </a:solidFill>
                <a:latin typeface="+mn-ea"/>
              </a:endParaRPr>
            </a:p>
          </p:txBody>
        </p:sp>
        <p:pic>
          <p:nvPicPr>
            <p:cNvPr id="22" name="Picture 19" descr="sym_blkstripes.png"/>
            <p:cNvPicPr>
              <a:picLocks noChangeAspect="1"/>
            </p:cNvPicPr>
            <p:nvPr/>
          </p:nvPicPr>
          <p:blipFill rotWithShape="1">
            <a:blip r:embed="rId8" cstate="email">
              <a:extLst>
                <a:ext uri="{28A0092B-C50C-407E-A947-70E740481C1C}">
                  <a14:useLocalDpi xmlns:a14="http://schemas.microsoft.com/office/drawing/2010/main" val="0"/>
                </a:ext>
              </a:extLst>
            </a:blip>
            <a:srcRect l="37785" t="55083" r="5740" b="7296"/>
            <a:stretch/>
          </p:blipFill>
          <p:spPr>
            <a:xfrm>
              <a:off x="5520270" y="3869265"/>
              <a:ext cx="2810933" cy="493229"/>
            </a:xfrm>
            <a:prstGeom prst="rect">
              <a:avLst/>
            </a:prstGeom>
          </p:spPr>
        </p:pic>
        <p:sp>
          <p:nvSpPr>
            <p:cNvPr id="23" name="Right Triangle 20"/>
            <p:cNvSpPr/>
            <p:nvPr/>
          </p:nvSpPr>
          <p:spPr bwMode="auto">
            <a:xfrm rot="16200000" flipH="1">
              <a:off x="7287813" y="1742997"/>
              <a:ext cx="682522" cy="1306523"/>
            </a:xfrm>
            <a:prstGeom prst="rtTriangle">
              <a:avLst/>
            </a:prstGeom>
            <a:gradFill>
              <a:gsLst>
                <a:gs pos="0">
                  <a:schemeClr val="tx1">
                    <a:alpha val="31000"/>
                  </a:schemeClr>
                </a:gs>
                <a:gs pos="100000">
                  <a:schemeClr val="tx1">
                    <a:alpha val="0"/>
                  </a:schemeClr>
                </a:gs>
              </a:gsLst>
            </a:gra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sp>
          <p:nvSpPr>
            <p:cNvPr id="24" name="Text Placeholder 7"/>
            <p:cNvSpPr txBox="1">
              <a:spLocks/>
            </p:cNvSpPr>
            <p:nvPr/>
          </p:nvSpPr>
          <p:spPr bwMode="auto">
            <a:xfrm>
              <a:off x="5503337" y="2708464"/>
              <a:ext cx="2844800" cy="1301050"/>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None/>
                <a:defRPr sz="2400" b="1">
                  <a:solidFill>
                    <a:schemeClr val="tx1"/>
                  </a:solidFill>
                  <a:latin typeface="+mj-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None/>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None/>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None/>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None/>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indent="0" algn="ctr"/>
              <a:r>
                <a:rPr lang="ko-KR" altLang="en-US" sz="2000" b="0" dirty="0" smtClean="0">
                  <a:latin typeface="+mn-ea"/>
                </a:rPr>
                <a:t>기존의 </a:t>
              </a:r>
              <a:r>
                <a:rPr lang="en-US" altLang="ko-KR" sz="2000" b="0" dirty="0" smtClean="0">
                  <a:latin typeface="+mn-ea"/>
                </a:rPr>
                <a:t>IT </a:t>
              </a:r>
              <a:r>
                <a:rPr lang="ko-KR" altLang="en-US" sz="2000" b="0" dirty="0" err="1" smtClean="0">
                  <a:latin typeface="+mn-ea"/>
                </a:rPr>
                <a:t>메뉴판의</a:t>
              </a:r>
              <a:r>
                <a:rPr lang="en-US" altLang="ko-KR" sz="3000" dirty="0" smtClean="0">
                  <a:gradFill flip="none" rotWithShape="1">
                    <a:gsLst>
                      <a:gs pos="34000">
                        <a:schemeClr val="accent2"/>
                      </a:gs>
                      <a:gs pos="100000">
                        <a:srgbClr val="FFFFFF"/>
                      </a:gs>
                    </a:gsLst>
                    <a:lin ang="16200000" scaled="0"/>
                    <a:tileRect/>
                  </a:gradFill>
                  <a:latin typeface="+mn-ea"/>
                </a:rPr>
                <a:t/>
              </a:r>
              <a:br>
                <a:rPr lang="en-US" altLang="ko-KR" sz="3000" dirty="0" smtClean="0">
                  <a:gradFill flip="none" rotWithShape="1">
                    <a:gsLst>
                      <a:gs pos="34000">
                        <a:schemeClr val="accent2"/>
                      </a:gs>
                      <a:gs pos="100000">
                        <a:srgbClr val="FFFFFF"/>
                      </a:gs>
                    </a:gsLst>
                    <a:lin ang="16200000" scaled="0"/>
                    <a:tileRect/>
                  </a:gradFill>
                  <a:latin typeface="+mn-ea"/>
                </a:rPr>
              </a:br>
              <a:r>
                <a:rPr lang="ko-KR" altLang="en-US" sz="3000" dirty="0" smtClean="0">
                  <a:gradFill flip="none" rotWithShape="1">
                    <a:gsLst>
                      <a:gs pos="34000">
                        <a:schemeClr val="accent2"/>
                      </a:gs>
                      <a:gs pos="100000">
                        <a:srgbClr val="FFFFFF"/>
                      </a:gs>
                    </a:gsLst>
                    <a:lin ang="16200000" scaled="0"/>
                    <a:tileRect/>
                  </a:gradFill>
                  <a:latin typeface="+mn-ea"/>
                </a:rPr>
                <a:t>성공사례</a:t>
              </a:r>
              <a:endParaRPr lang="en-US" altLang="ko-KR" sz="3000" b="0" dirty="0" smtClean="0">
                <a:latin typeface="+mn-ea"/>
              </a:endParaRPr>
            </a:p>
          </p:txBody>
        </p:sp>
      </p:grpSp>
      <p:sp>
        <p:nvSpPr>
          <p:cNvPr id="28" name="Footer Placeholder 1"/>
          <p:cNvSpPr>
            <a:spLocks noGrp="1"/>
          </p:cNvSpPr>
          <p:nvPr>
            <p:ph type="ftr" sz="quarter" idx="11"/>
          </p:nvPr>
        </p:nvSpPr>
        <p:spPr>
          <a:xfrm>
            <a:off x="381000" y="6358518"/>
            <a:ext cx="4183380" cy="232782"/>
          </a:xfrm>
        </p:spPr>
        <p:txBody>
          <a:bodyPr/>
          <a:lstStyle/>
          <a:p>
            <a:pPr algn="l">
              <a:defRPr/>
            </a:pPr>
            <a:r>
              <a:rPr lang="en-US" altLang="ko-KR" sz="1200" dirty="0">
                <a:solidFill>
                  <a:srgbClr val="0D0D0D"/>
                </a:solidFill>
                <a:latin typeface="+mn-ea"/>
              </a:rPr>
              <a:t>YAHA</a:t>
            </a:r>
            <a:r>
              <a:rPr lang="ko-KR" altLang="en-US" sz="1200" b="0" dirty="0">
                <a:solidFill>
                  <a:srgbClr val="0D0D0D"/>
                </a:solidFill>
                <a:latin typeface="+mn-ea"/>
              </a:rPr>
              <a:t>팀 졸업 작품 전시회 최종 보고서</a:t>
            </a:r>
            <a:r>
              <a:rPr lang="en-US" altLang="ko-KR" sz="1200" b="0" dirty="0">
                <a:solidFill>
                  <a:srgbClr val="0D0D0D"/>
                </a:solidFill>
                <a:latin typeface="+mn-ea"/>
              </a:rPr>
              <a:t>, 2015</a:t>
            </a:r>
            <a:r>
              <a:rPr lang="ko-KR" altLang="en-US" sz="1200" b="0" dirty="0">
                <a:solidFill>
                  <a:srgbClr val="0D0D0D"/>
                </a:solidFill>
                <a:latin typeface="+mn-ea"/>
              </a:rPr>
              <a:t>년</a:t>
            </a:r>
            <a:endParaRPr lang="en-US" altLang="ko-KR" sz="1200" b="0" dirty="0">
              <a:latin typeface="+mn-ea"/>
            </a:endParaRPr>
          </a:p>
        </p:txBody>
      </p:sp>
    </p:spTree>
    <p:extLst>
      <p:ext uri="{BB962C8B-B14F-4D97-AF65-F5344CB8AC3E}">
        <p14:creationId xmlns:p14="http://schemas.microsoft.com/office/powerpoint/2010/main" val="380055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22" presetClass="entr" presetSubtype="8"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13"/>
          <p:cNvSpPr/>
          <p:nvPr/>
        </p:nvSpPr>
        <p:spPr bwMode="auto">
          <a:xfrm>
            <a:off x="304800" y="1253067"/>
            <a:ext cx="8525934" cy="4792134"/>
          </a:xfrm>
          <a:prstGeom prst="roundRect">
            <a:avLst>
              <a:gd name="adj" fmla="val 809"/>
            </a:avLst>
          </a:prstGeom>
          <a:solidFill>
            <a:srgbClr val="1F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l" latinLnBrk="1"/>
            <a:endParaRPr lang="ko-KR" altLang="en-US" sz="1300" dirty="0">
              <a:solidFill>
                <a:schemeClr val="tx1"/>
              </a:solidFill>
              <a:latin typeface="+mn-ea"/>
            </a:endParaRPr>
          </a:p>
        </p:txBody>
      </p:sp>
      <p:sp>
        <p:nvSpPr>
          <p:cNvPr id="4" name="Slide Number Placeholder 3"/>
          <p:cNvSpPr>
            <a:spLocks noGrp="1"/>
          </p:cNvSpPr>
          <p:nvPr>
            <p:ph type="sldNum" sz="quarter" idx="4294967295"/>
          </p:nvPr>
        </p:nvSpPr>
        <p:spPr>
          <a:xfrm>
            <a:off x="8548688" y="6397625"/>
            <a:ext cx="153987" cy="153988"/>
          </a:xfrm>
          <a:prstGeom prst="rect">
            <a:avLst/>
          </a:prstGeom>
        </p:spPr>
        <p:txBody>
          <a:bodyPr/>
          <a:lstStyle/>
          <a:p>
            <a:pPr>
              <a:defRPr/>
            </a:pPr>
            <a:fld id="{446C9BED-6FD4-4BA4-B6B0-4A26058AC9EF}" type="slidenum">
              <a:rPr lang="en-US" smtClean="0">
                <a:latin typeface="+mn-ea"/>
              </a:rPr>
              <a:pPr>
                <a:defRPr/>
              </a:pPr>
              <a:t>32</a:t>
            </a:fld>
            <a:endParaRPr lang="en-US" dirty="0">
              <a:latin typeface="+mn-ea"/>
            </a:endParaRPr>
          </a:p>
        </p:txBody>
      </p:sp>
      <p:sp>
        <p:nvSpPr>
          <p:cNvPr id="15" name="Title 3"/>
          <p:cNvSpPr txBox="1">
            <a:spLocks/>
          </p:cNvSpPr>
          <p:nvPr/>
        </p:nvSpPr>
        <p:spPr bwMode="black">
          <a:xfrm>
            <a:off x="381000" y="405811"/>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latinLnBrk="1"/>
            <a:r>
              <a:rPr lang="ko-KR" altLang="en-US" sz="2000" dirty="0" err="1">
                <a:latin typeface="+mn-ea"/>
                <a:ea typeface="+mn-ea"/>
              </a:rPr>
              <a:t>태블릿</a:t>
            </a:r>
            <a:r>
              <a:rPr lang="en-US" altLang="ko-KR" sz="2000" dirty="0">
                <a:latin typeface="+mn-ea"/>
                <a:ea typeface="+mn-ea"/>
              </a:rPr>
              <a:t> </a:t>
            </a:r>
            <a:r>
              <a:rPr lang="ko-KR" altLang="en-US" sz="2000" dirty="0">
                <a:latin typeface="+mn-ea"/>
                <a:ea typeface="+mn-ea"/>
              </a:rPr>
              <a:t>작동법을 잘 모르는 </a:t>
            </a:r>
            <a:r>
              <a:rPr lang="ko-KR" altLang="en-US" sz="2000" dirty="0" smtClean="0">
                <a:latin typeface="+mn-ea"/>
                <a:ea typeface="+mn-ea"/>
              </a:rPr>
              <a:t>고객에게</a:t>
            </a:r>
            <a:r>
              <a:rPr lang="en-US" altLang="ko-KR" sz="2000" dirty="0" smtClean="0">
                <a:latin typeface="+mn-ea"/>
                <a:ea typeface="+mn-ea"/>
              </a:rPr>
              <a:t/>
            </a:r>
            <a:br>
              <a:rPr lang="en-US" altLang="ko-KR" sz="2000" dirty="0" smtClean="0">
                <a:latin typeface="+mn-ea"/>
                <a:ea typeface="+mn-ea"/>
              </a:rPr>
            </a:br>
            <a:r>
              <a:rPr lang="en-US" altLang="ko-KR" sz="2000" dirty="0" smtClean="0">
                <a:latin typeface="+mn-ea"/>
                <a:ea typeface="+mn-ea"/>
              </a:rPr>
              <a:t>Smart </a:t>
            </a:r>
            <a:r>
              <a:rPr lang="en-US" altLang="ko-KR" sz="2000" dirty="0">
                <a:latin typeface="+mn-ea"/>
                <a:ea typeface="+mn-ea"/>
              </a:rPr>
              <a:t>Ordering System</a:t>
            </a:r>
            <a:r>
              <a:rPr lang="ko-KR" altLang="en-US" sz="2000" dirty="0">
                <a:latin typeface="+mn-ea"/>
                <a:ea typeface="+mn-ea"/>
              </a:rPr>
              <a:t> 다루기 어렵고 부담스럽지 않은가</a:t>
            </a:r>
            <a:r>
              <a:rPr lang="en-US" altLang="ko-KR" sz="2000" dirty="0">
                <a:latin typeface="+mn-ea"/>
                <a:ea typeface="+mn-ea"/>
              </a:rPr>
              <a:t>?</a:t>
            </a:r>
            <a:endParaRPr lang="en-US" altLang="ko-KR" sz="2000" dirty="0">
              <a:solidFill>
                <a:schemeClr val="bg1"/>
              </a:solidFill>
              <a:latin typeface="+mn-ea"/>
              <a:ea typeface="+mn-ea"/>
            </a:endParaRPr>
          </a:p>
        </p:txBody>
      </p:sp>
      <p:pic>
        <p:nvPicPr>
          <p:cNvPr id="16"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
        <p:nvSpPr>
          <p:cNvPr id="28" name="Footer Placeholder 1"/>
          <p:cNvSpPr>
            <a:spLocks noGrp="1"/>
          </p:cNvSpPr>
          <p:nvPr>
            <p:ph type="ftr" sz="quarter" idx="11"/>
          </p:nvPr>
        </p:nvSpPr>
        <p:spPr>
          <a:xfrm>
            <a:off x="381000" y="6358518"/>
            <a:ext cx="4183380" cy="232782"/>
          </a:xfrm>
        </p:spPr>
        <p:txBody>
          <a:bodyPr/>
          <a:lstStyle/>
          <a:p>
            <a:pPr algn="l">
              <a:defRPr/>
            </a:pPr>
            <a:r>
              <a:rPr lang="en-US" altLang="ko-KR" sz="1200" dirty="0">
                <a:solidFill>
                  <a:srgbClr val="0D0D0D"/>
                </a:solidFill>
                <a:latin typeface="+mn-ea"/>
              </a:rPr>
              <a:t>YAHA</a:t>
            </a:r>
            <a:r>
              <a:rPr lang="ko-KR" altLang="en-US" sz="1200" b="0" dirty="0">
                <a:solidFill>
                  <a:srgbClr val="0D0D0D"/>
                </a:solidFill>
                <a:latin typeface="+mn-ea"/>
              </a:rPr>
              <a:t>팀 졸업 작품 전시회 최종 보고서</a:t>
            </a:r>
            <a:r>
              <a:rPr lang="en-US" altLang="ko-KR" sz="1200" b="0" dirty="0">
                <a:solidFill>
                  <a:srgbClr val="0D0D0D"/>
                </a:solidFill>
                <a:latin typeface="+mn-ea"/>
              </a:rPr>
              <a:t>, 2015</a:t>
            </a:r>
            <a:r>
              <a:rPr lang="ko-KR" altLang="en-US" sz="1200" b="0" dirty="0">
                <a:solidFill>
                  <a:srgbClr val="0D0D0D"/>
                </a:solidFill>
                <a:latin typeface="+mn-ea"/>
              </a:rPr>
              <a:t>년</a:t>
            </a:r>
            <a:endParaRPr lang="en-US" altLang="ko-KR" sz="1200" b="0" dirty="0">
              <a:latin typeface="+mn-ea"/>
            </a:endParaRPr>
          </a:p>
        </p:txBody>
      </p:sp>
      <p:pic>
        <p:nvPicPr>
          <p:cNvPr id="30" name="그림 29"/>
          <p:cNvPicPr>
            <a:picLocks noChangeAspect="1"/>
          </p:cNvPicPr>
          <p:nvPr/>
        </p:nvPicPr>
        <p:blipFill rotWithShape="1">
          <a:blip r:embed="rId4" cstate="print">
            <a:extLst>
              <a:ext uri="{28A0092B-C50C-407E-A947-70E740481C1C}">
                <a14:useLocalDpi xmlns:a14="http://schemas.microsoft.com/office/drawing/2010/main" val="0"/>
              </a:ext>
            </a:extLst>
          </a:blip>
          <a:srcRect l="10101" t="21651" r="10101" b="21650"/>
          <a:stretch/>
        </p:blipFill>
        <p:spPr>
          <a:xfrm>
            <a:off x="683568" y="1268760"/>
            <a:ext cx="5980711" cy="4265135"/>
          </a:xfrm>
          <a:prstGeom prst="rect">
            <a:avLst/>
          </a:prstGeom>
        </p:spPr>
      </p:pic>
      <p:pic>
        <p:nvPicPr>
          <p:cNvPr id="8" name="그림 7"/>
          <p:cNvPicPr>
            <a:picLocks noChangeAspect="1"/>
          </p:cNvPicPr>
          <p:nvPr/>
        </p:nvPicPr>
        <p:blipFill rotWithShape="1">
          <a:blip r:embed="rId5" cstate="print">
            <a:extLst>
              <a:ext uri="{28A0092B-C50C-407E-A947-70E740481C1C}">
                <a14:useLocalDpi xmlns:a14="http://schemas.microsoft.com/office/drawing/2010/main" val="0"/>
              </a:ext>
            </a:extLst>
          </a:blip>
          <a:srcRect l="10101" t="29000" r="10101" b="29000"/>
          <a:stretch/>
        </p:blipFill>
        <p:spPr>
          <a:xfrm>
            <a:off x="3563888" y="3228694"/>
            <a:ext cx="5472608" cy="2880320"/>
          </a:xfrm>
          <a:prstGeom prst="rect">
            <a:avLst/>
          </a:prstGeom>
        </p:spPr>
      </p:pic>
      <p:grpSp>
        <p:nvGrpSpPr>
          <p:cNvPr id="9" name="그룹 8"/>
          <p:cNvGrpSpPr/>
          <p:nvPr/>
        </p:nvGrpSpPr>
        <p:grpSpPr>
          <a:xfrm>
            <a:off x="1665058" y="4173711"/>
            <a:ext cx="7123487" cy="1775569"/>
            <a:chOff x="1665058" y="4173711"/>
            <a:chExt cx="7123487" cy="1775569"/>
          </a:xfrm>
        </p:grpSpPr>
        <p:grpSp>
          <p:nvGrpSpPr>
            <p:cNvPr id="31" name="Group 24"/>
            <p:cNvGrpSpPr/>
            <p:nvPr/>
          </p:nvGrpSpPr>
          <p:grpSpPr>
            <a:xfrm>
              <a:off x="5796136" y="4295843"/>
              <a:ext cx="2992409" cy="1653437"/>
              <a:chOff x="4727323" y="2036620"/>
              <a:chExt cx="3620814" cy="2325874"/>
            </a:xfrm>
          </p:grpSpPr>
          <p:sp>
            <p:nvSpPr>
              <p:cNvPr id="32" name="Isosceles Triangle 17"/>
              <p:cNvSpPr/>
              <p:nvPr/>
            </p:nvSpPr>
            <p:spPr bwMode="auto">
              <a:xfrm rot="18350088">
                <a:off x="4978721" y="3116717"/>
                <a:ext cx="615981" cy="1118777"/>
              </a:xfrm>
              <a:prstGeom prst="triangle">
                <a:avLst/>
              </a:prstGeom>
              <a:solidFill>
                <a:srgbClr val="800000"/>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endParaRPr lang="en-US" dirty="0" err="1">
                  <a:solidFill>
                    <a:schemeClr val="accent2"/>
                  </a:solidFill>
                  <a:latin typeface="+mn-ea"/>
                </a:endParaRPr>
              </a:p>
            </p:txBody>
          </p:sp>
          <p:sp>
            <p:nvSpPr>
              <p:cNvPr id="33" name="Rounded Rectangle 18"/>
              <p:cNvSpPr/>
              <p:nvPr/>
            </p:nvSpPr>
            <p:spPr bwMode="auto">
              <a:xfrm>
                <a:off x="5556231" y="2036620"/>
                <a:ext cx="2751224" cy="2293694"/>
              </a:xfrm>
              <a:prstGeom prst="roundRect">
                <a:avLst>
                  <a:gd name="adj" fmla="val 809"/>
                </a:avLst>
              </a:prstGeom>
              <a:gradFill flip="none" rotWithShape="1">
                <a:gsLst>
                  <a:gs pos="0">
                    <a:schemeClr val="accent4"/>
                  </a:gs>
                  <a:gs pos="74000">
                    <a:srgbClr val="800000"/>
                  </a:gs>
                </a:gsLst>
                <a:lin ang="5400000" scaled="0"/>
                <a:tileRect/>
              </a:gra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spcBef>
                    <a:spcPts val="0"/>
                  </a:spcBef>
                  <a:spcAft>
                    <a:spcPts val="300"/>
                  </a:spcAft>
                </a:pPr>
                <a:endParaRPr lang="en-US" sz="900" dirty="0">
                  <a:solidFill>
                    <a:schemeClr val="tx1">
                      <a:lumMod val="95000"/>
                    </a:schemeClr>
                  </a:solidFill>
                  <a:latin typeface="+mn-ea"/>
                </a:endParaRPr>
              </a:p>
            </p:txBody>
          </p:sp>
          <p:pic>
            <p:nvPicPr>
              <p:cNvPr id="34" name="Picture 19" descr="sym_blkstripes.png"/>
              <p:cNvPicPr>
                <a:picLocks noChangeAspect="1"/>
              </p:cNvPicPr>
              <p:nvPr/>
            </p:nvPicPr>
            <p:blipFill rotWithShape="1">
              <a:blip r:embed="rId6" cstate="email">
                <a:extLst>
                  <a:ext uri="{28A0092B-C50C-407E-A947-70E740481C1C}">
                    <a14:useLocalDpi xmlns:a14="http://schemas.microsoft.com/office/drawing/2010/main" val="0"/>
                  </a:ext>
                </a:extLst>
              </a:blip>
              <a:srcRect l="37785" t="55083" r="5740" b="7296"/>
              <a:stretch/>
            </p:blipFill>
            <p:spPr>
              <a:xfrm>
                <a:off x="5520270" y="3869265"/>
                <a:ext cx="2810933" cy="493229"/>
              </a:xfrm>
              <a:prstGeom prst="rect">
                <a:avLst/>
              </a:prstGeom>
            </p:spPr>
          </p:pic>
          <p:sp>
            <p:nvSpPr>
              <p:cNvPr id="35" name="Right Triangle 20"/>
              <p:cNvSpPr/>
              <p:nvPr/>
            </p:nvSpPr>
            <p:spPr bwMode="auto">
              <a:xfrm rot="16200000" flipH="1">
                <a:off x="7287813" y="1742997"/>
                <a:ext cx="682522" cy="1306523"/>
              </a:xfrm>
              <a:prstGeom prst="rtTriangle">
                <a:avLst/>
              </a:prstGeom>
              <a:gradFill>
                <a:gsLst>
                  <a:gs pos="0">
                    <a:schemeClr val="tx1">
                      <a:alpha val="31000"/>
                    </a:schemeClr>
                  </a:gs>
                  <a:gs pos="100000">
                    <a:schemeClr val="tx1">
                      <a:alpha val="0"/>
                    </a:schemeClr>
                  </a:gs>
                </a:gsLst>
              </a:gra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sp>
            <p:nvSpPr>
              <p:cNvPr id="36" name="Text Placeholder 7"/>
              <p:cNvSpPr txBox="1">
                <a:spLocks/>
              </p:cNvSpPr>
              <p:nvPr/>
            </p:nvSpPr>
            <p:spPr bwMode="auto">
              <a:xfrm>
                <a:off x="5503337" y="2757566"/>
                <a:ext cx="2844800" cy="1301049"/>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marL="233310" indent="-233310" algn="l" rtl="0" eaLnBrk="1" fontAlgn="base" hangingPunct="1">
                  <a:lnSpc>
                    <a:spcPct val="90000"/>
                  </a:lnSpc>
                  <a:spcBef>
                    <a:spcPct val="0"/>
                  </a:spcBef>
                  <a:spcAft>
                    <a:spcPts val="1200"/>
                  </a:spcAft>
                  <a:buClr>
                    <a:schemeClr val="tx1"/>
                  </a:buClr>
                  <a:buNone/>
                  <a:defRPr sz="2400" b="1">
                    <a:solidFill>
                      <a:schemeClr val="tx1"/>
                    </a:solidFill>
                    <a:latin typeface="+mj-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None/>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None/>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None/>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None/>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indent="0" algn="ctr"/>
                <a:r>
                  <a:rPr lang="ko-KR" altLang="en-US" sz="3000" dirty="0" smtClean="0">
                    <a:gradFill flip="none" rotWithShape="1">
                      <a:gsLst>
                        <a:gs pos="34000">
                          <a:schemeClr val="accent2"/>
                        </a:gs>
                        <a:gs pos="100000">
                          <a:srgbClr val="FFFFFF"/>
                        </a:gs>
                      </a:gsLst>
                      <a:lin ang="16200000" scaled="0"/>
                      <a:tileRect/>
                    </a:gradFill>
                    <a:latin typeface="+mn-ea"/>
                  </a:rPr>
                  <a:t>종업원 호출</a:t>
                </a:r>
                <a:endParaRPr lang="en-US" altLang="ko-KR" sz="3000" b="0" dirty="0" smtClean="0">
                  <a:latin typeface="+mn-ea"/>
                </a:endParaRPr>
              </a:p>
            </p:txBody>
          </p:sp>
        </p:grpSp>
        <p:grpSp>
          <p:nvGrpSpPr>
            <p:cNvPr id="37" name="Group 19"/>
            <p:cNvGrpSpPr/>
            <p:nvPr/>
          </p:nvGrpSpPr>
          <p:grpSpPr>
            <a:xfrm>
              <a:off x="1665058" y="4173711"/>
              <a:ext cx="360040" cy="360040"/>
              <a:chOff x="3979333" y="567267"/>
              <a:chExt cx="1168400" cy="1168400"/>
            </a:xfrm>
          </p:grpSpPr>
          <p:sp>
            <p:nvSpPr>
              <p:cNvPr id="38" name="Oval 20"/>
              <p:cNvSpPr/>
              <p:nvPr/>
            </p:nvSpPr>
            <p:spPr bwMode="auto">
              <a:xfrm rot="5400000">
                <a:off x="4309534" y="897468"/>
                <a:ext cx="507998" cy="507998"/>
              </a:xfrm>
              <a:prstGeom prst="ellipse">
                <a:avLst/>
              </a:prstGeom>
              <a:gradFill flip="none" rotWithShape="1">
                <a:gsLst>
                  <a:gs pos="0">
                    <a:schemeClr val="lt1">
                      <a:alpha val="55000"/>
                    </a:schemeClr>
                  </a:gs>
                  <a:gs pos="80000">
                    <a:schemeClr val="tx1">
                      <a:alpha val="0"/>
                    </a:schemeClr>
                  </a:gs>
                </a:gsLst>
                <a:lin ang="2700000" scaled="0"/>
                <a:tileRect/>
              </a:gra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pic>
            <p:nvPicPr>
              <p:cNvPr id="39" name="Picture 21" descr="target_re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9333" y="567267"/>
                <a:ext cx="1168400" cy="1168400"/>
              </a:xfrm>
              <a:prstGeom prst="rect">
                <a:avLst/>
              </a:prstGeom>
            </p:spPr>
          </p:pic>
        </p:grpSp>
      </p:grpSp>
    </p:spTree>
    <p:extLst>
      <p:ext uri="{BB962C8B-B14F-4D97-AF65-F5344CB8AC3E}">
        <p14:creationId xmlns:p14="http://schemas.microsoft.com/office/powerpoint/2010/main" val="409261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defRPr/>
            </a:pPr>
            <a:fld id="{46082381-925A-4C25-AB18-0C99AD89CFC0}" type="slidenum">
              <a:rPr lang="en-US" smtClean="0">
                <a:latin typeface="+mn-ea"/>
              </a:rPr>
              <a:pPr>
                <a:defRPr/>
              </a:pPr>
              <a:t>33</a:t>
            </a:fld>
            <a:endParaRPr lang="en-US" dirty="0">
              <a:latin typeface="+mn-ea"/>
            </a:endParaRPr>
          </a:p>
        </p:txBody>
      </p:sp>
      <p:sp>
        <p:nvSpPr>
          <p:cNvPr id="25" name="TextBox 24"/>
          <p:cNvSpPr txBox="1"/>
          <p:nvPr/>
        </p:nvSpPr>
        <p:spPr>
          <a:xfrm>
            <a:off x="683568" y="5097378"/>
            <a:ext cx="8064896" cy="707886"/>
          </a:xfrm>
          <a:prstGeom prst="rect">
            <a:avLst/>
          </a:prstGeom>
          <a:noFill/>
        </p:spPr>
        <p:txBody>
          <a:bodyPr wrap="square" rtlCol="0">
            <a:spAutoFit/>
          </a:bodyPr>
          <a:lstStyle/>
          <a:p>
            <a:pPr algn="l"/>
            <a:r>
              <a:rPr lang="en-US" altLang="ko-KR" sz="2000" dirty="0" smtClean="0">
                <a:latin typeface="+mn-ea"/>
              </a:rPr>
              <a:t/>
            </a:r>
            <a:br>
              <a:rPr lang="en-US" altLang="ko-KR" sz="2000" dirty="0" smtClean="0">
                <a:latin typeface="+mn-ea"/>
              </a:rPr>
            </a:br>
            <a:endParaRPr lang="en-US" altLang="ko-KR" sz="2000" dirty="0" smtClean="0">
              <a:latin typeface="+mn-ea"/>
            </a:endParaRPr>
          </a:p>
        </p:txBody>
      </p:sp>
      <p:sp>
        <p:nvSpPr>
          <p:cNvPr id="34" name="직사각형 33"/>
          <p:cNvSpPr/>
          <p:nvPr/>
        </p:nvSpPr>
        <p:spPr>
          <a:xfrm>
            <a:off x="683568" y="2780928"/>
            <a:ext cx="2571538" cy="630942"/>
          </a:xfrm>
          <a:prstGeom prst="rect">
            <a:avLst/>
          </a:prstGeom>
        </p:spPr>
        <p:txBody>
          <a:bodyPr wrap="none">
            <a:spAutoFit/>
          </a:bodyPr>
          <a:lstStyle/>
          <a:p>
            <a:pPr algn="l"/>
            <a:r>
              <a:rPr lang="en-US" altLang="ko-KR" sz="3500" b="1" dirty="0" smtClean="0">
                <a:latin typeface="+mn-ea"/>
              </a:rPr>
              <a:t>Thank you!</a:t>
            </a:r>
            <a:endParaRPr lang="ko-KR" altLang="en-US" sz="3500" b="1" dirty="0">
              <a:solidFill>
                <a:schemeClr val="accent2"/>
              </a:solidFill>
              <a:latin typeface="+mn-ea"/>
            </a:endParaRPr>
          </a:p>
        </p:txBody>
      </p:sp>
      <p:sp>
        <p:nvSpPr>
          <p:cNvPr id="11" name="Footer Placeholder 13"/>
          <p:cNvSpPr>
            <a:spLocks noGrp="1"/>
          </p:cNvSpPr>
          <p:nvPr>
            <p:ph type="ftr" sz="quarter" idx="10"/>
          </p:nvPr>
        </p:nvSpPr>
        <p:spPr>
          <a:xfrm>
            <a:off x="368300" y="6371218"/>
            <a:ext cx="4183380" cy="23278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defRPr/>
            </a:pPr>
            <a:r>
              <a:rPr lang="en-US" altLang="ko-KR" sz="1200" b="1" dirty="0">
                <a:solidFill>
                  <a:srgbClr val="0D0D0D"/>
                </a:solidFill>
                <a:latin typeface="+mn-ea"/>
                <a:ea typeface="+mn-ea"/>
              </a:rPr>
              <a:t>YAHA</a:t>
            </a:r>
            <a:r>
              <a:rPr lang="ko-KR" altLang="en-US" sz="1200" dirty="0">
                <a:solidFill>
                  <a:srgbClr val="0D0D0D"/>
                </a:solidFill>
                <a:latin typeface="+mn-ea"/>
                <a:ea typeface="+mn-ea"/>
              </a:rPr>
              <a:t>팀 졸업 작품 전시회 최종 보고서</a:t>
            </a:r>
            <a:r>
              <a:rPr lang="en-US" altLang="ko-KR" sz="1200" dirty="0">
                <a:solidFill>
                  <a:srgbClr val="0D0D0D"/>
                </a:solidFill>
                <a:latin typeface="+mn-ea"/>
                <a:ea typeface="+mn-ea"/>
              </a:rPr>
              <a:t>, 2015</a:t>
            </a:r>
            <a:r>
              <a:rPr lang="ko-KR" altLang="en-US" sz="1200" dirty="0">
                <a:solidFill>
                  <a:srgbClr val="0D0D0D"/>
                </a:solidFill>
                <a:latin typeface="+mn-ea"/>
                <a:ea typeface="+mn-ea"/>
              </a:rPr>
              <a:t>년</a:t>
            </a:r>
            <a:endParaRPr lang="en-US" altLang="ko-KR" sz="1200" dirty="0">
              <a:latin typeface="+mn-ea"/>
              <a:ea typeface="+mn-ea"/>
            </a:endParaRPr>
          </a:p>
        </p:txBody>
      </p:sp>
      <p:sp>
        <p:nvSpPr>
          <p:cNvPr id="10" name="직사각형 9"/>
          <p:cNvSpPr/>
          <p:nvPr/>
        </p:nvSpPr>
        <p:spPr>
          <a:xfrm>
            <a:off x="683568" y="3773358"/>
            <a:ext cx="5040560" cy="1815882"/>
          </a:xfrm>
          <a:prstGeom prst="rect">
            <a:avLst/>
          </a:prstGeom>
        </p:spPr>
        <p:txBody>
          <a:bodyPr wrap="square">
            <a:spAutoFit/>
          </a:bodyPr>
          <a:lstStyle/>
          <a:p>
            <a:pPr algn="l"/>
            <a:r>
              <a:rPr lang="en-US" altLang="ko-KR" sz="3000" b="1" dirty="0" smtClean="0">
                <a:solidFill>
                  <a:schemeClr val="accent2"/>
                </a:solidFill>
                <a:latin typeface="+mn-ea"/>
              </a:rPr>
              <a:t>Y</a:t>
            </a:r>
            <a:r>
              <a:rPr lang="en-US" altLang="ko-KR" dirty="0" smtClean="0">
                <a:latin typeface="+mn-ea"/>
              </a:rPr>
              <a:t>outhful </a:t>
            </a:r>
            <a:r>
              <a:rPr lang="en-US" altLang="ko-KR" sz="3000" b="1" dirty="0" smtClean="0">
                <a:solidFill>
                  <a:schemeClr val="accent2"/>
                </a:solidFill>
                <a:latin typeface="+mn-ea"/>
              </a:rPr>
              <a:t>A</a:t>
            </a:r>
            <a:r>
              <a:rPr lang="en-US" altLang="ko-KR" dirty="0" smtClean="0">
                <a:latin typeface="+mn-ea"/>
              </a:rPr>
              <a:t>rdor,</a:t>
            </a:r>
            <a:br>
              <a:rPr lang="en-US" altLang="ko-KR" dirty="0" smtClean="0">
                <a:latin typeface="+mn-ea"/>
              </a:rPr>
            </a:br>
            <a:r>
              <a:rPr lang="en-US" altLang="ko-KR" sz="3000" b="1" dirty="0" smtClean="0">
                <a:solidFill>
                  <a:schemeClr val="accent2"/>
                </a:solidFill>
                <a:latin typeface="+mn-ea"/>
              </a:rPr>
              <a:t>H</a:t>
            </a:r>
            <a:r>
              <a:rPr lang="en-US" altLang="ko-KR" dirty="0" smtClean="0">
                <a:latin typeface="+mn-ea"/>
              </a:rPr>
              <a:t>opeful </a:t>
            </a:r>
            <a:r>
              <a:rPr lang="en-US" altLang="ko-KR" sz="3000" b="1" dirty="0" smtClean="0">
                <a:solidFill>
                  <a:schemeClr val="accent2"/>
                </a:solidFill>
                <a:latin typeface="+mn-ea"/>
              </a:rPr>
              <a:t>A</a:t>
            </a:r>
            <a:r>
              <a:rPr lang="en-US" altLang="ko-KR" dirty="0" smtClean="0">
                <a:latin typeface="+mn-ea"/>
              </a:rPr>
              <a:t>dvance</a:t>
            </a:r>
          </a:p>
          <a:p>
            <a:pPr algn="l"/>
            <a:r>
              <a:rPr lang="ko-KR" altLang="en-US" sz="1600" dirty="0">
                <a:solidFill>
                  <a:schemeClr val="accent2"/>
                </a:solidFill>
                <a:latin typeface="+mn-ea"/>
              </a:rPr>
              <a:t>젊은 열정</a:t>
            </a:r>
            <a:r>
              <a:rPr lang="en-US" altLang="ko-KR" sz="1600" dirty="0">
                <a:solidFill>
                  <a:schemeClr val="accent2"/>
                </a:solidFill>
                <a:latin typeface="+mn-ea"/>
              </a:rPr>
              <a:t>, </a:t>
            </a:r>
            <a:r>
              <a:rPr lang="ko-KR" altLang="en-US" sz="1600" dirty="0">
                <a:solidFill>
                  <a:schemeClr val="accent2"/>
                </a:solidFill>
                <a:latin typeface="+mn-ea"/>
              </a:rPr>
              <a:t>희망찬 전진</a:t>
            </a:r>
            <a:endParaRPr lang="en-US" altLang="ko-KR" sz="1600" dirty="0">
              <a:latin typeface="+mn-ea"/>
            </a:endParaRPr>
          </a:p>
          <a:p>
            <a:pPr algn="l"/>
            <a:endParaRPr lang="en-US" altLang="ko-KR" sz="1700" dirty="0">
              <a:latin typeface="+mn-ea"/>
            </a:endParaRPr>
          </a:p>
          <a:p>
            <a:pPr algn="l"/>
            <a:r>
              <a:rPr lang="ko-KR" altLang="en-US" sz="1800" dirty="0" smtClean="0">
                <a:latin typeface="+mn-ea"/>
              </a:rPr>
              <a:t>김영성</a:t>
            </a:r>
            <a:r>
              <a:rPr lang="en-US" altLang="ko-KR" sz="1800" dirty="0" smtClean="0">
                <a:latin typeface="+mn-ea"/>
              </a:rPr>
              <a:t>, </a:t>
            </a:r>
            <a:r>
              <a:rPr lang="ko-KR" altLang="en-US" sz="1800" dirty="0" smtClean="0">
                <a:latin typeface="+mn-ea"/>
              </a:rPr>
              <a:t>김희승</a:t>
            </a:r>
            <a:r>
              <a:rPr lang="en-US" altLang="ko-KR" sz="1800" dirty="0" smtClean="0">
                <a:latin typeface="+mn-ea"/>
              </a:rPr>
              <a:t>, </a:t>
            </a:r>
            <a:r>
              <a:rPr lang="ko-KR" altLang="en-US" sz="1800" dirty="0" smtClean="0">
                <a:latin typeface="+mn-ea"/>
              </a:rPr>
              <a:t>송민아</a:t>
            </a:r>
            <a:r>
              <a:rPr lang="en-US" altLang="ko-KR" sz="1800" dirty="0" smtClean="0">
                <a:latin typeface="+mn-ea"/>
              </a:rPr>
              <a:t>, </a:t>
            </a:r>
            <a:r>
              <a:rPr lang="ko-KR" altLang="en-US" sz="1800" dirty="0" smtClean="0">
                <a:latin typeface="+mn-ea"/>
              </a:rPr>
              <a:t>이상현</a:t>
            </a:r>
            <a:r>
              <a:rPr lang="en-US" altLang="ko-KR" sz="1800" dirty="0" smtClean="0">
                <a:latin typeface="+mn-ea"/>
              </a:rPr>
              <a:t>, </a:t>
            </a:r>
            <a:r>
              <a:rPr lang="ko-KR" altLang="en-US" sz="1800" dirty="0" smtClean="0">
                <a:latin typeface="+mn-ea"/>
              </a:rPr>
              <a:t>임승한</a:t>
            </a:r>
            <a:endParaRPr lang="en-US" altLang="ko-KR" sz="1700" dirty="0">
              <a:latin typeface="+mn-ea"/>
            </a:endParaRPr>
          </a:p>
        </p:txBody>
      </p:sp>
    </p:spTree>
    <p:extLst>
      <p:ext uri="{BB962C8B-B14F-4D97-AF65-F5344CB8AC3E}">
        <p14:creationId xmlns:p14="http://schemas.microsoft.com/office/powerpoint/2010/main" val="72957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68300" y="6358518"/>
            <a:ext cx="4183380" cy="232782"/>
          </a:xfrm>
        </p:spPr>
        <p:txBody>
          <a:bodyPr/>
          <a:lstStyle/>
          <a:p>
            <a:pPr>
              <a:defRPr/>
            </a:pPr>
            <a:r>
              <a:rPr lang="en-US" altLang="ko-KR" b="1" dirty="0">
                <a:solidFill>
                  <a:srgbClr val="0D0D0D"/>
                </a:solidFill>
                <a:latin typeface="+mn-ea"/>
              </a:rPr>
              <a:t>YAHA</a:t>
            </a:r>
            <a:r>
              <a:rPr lang="ko-KR" altLang="en-US" dirty="0">
                <a:solidFill>
                  <a:srgbClr val="0D0D0D"/>
                </a:solidFill>
                <a:latin typeface="+mn-ea"/>
              </a:rPr>
              <a:t>팀 졸업 작품 전시회 최종 보고서</a:t>
            </a:r>
            <a:r>
              <a:rPr lang="en-US" altLang="ko-KR" dirty="0">
                <a:solidFill>
                  <a:srgbClr val="0D0D0D"/>
                </a:solidFill>
                <a:latin typeface="+mn-ea"/>
              </a:rPr>
              <a:t>, 2015</a:t>
            </a:r>
            <a:r>
              <a:rPr lang="ko-KR" altLang="en-US" dirty="0">
                <a:solidFill>
                  <a:srgbClr val="0D0D0D"/>
                </a:solidFill>
                <a:latin typeface="+mn-ea"/>
              </a:rPr>
              <a:t>년</a:t>
            </a:r>
            <a:endParaRPr lang="en-US" altLang="ko-KR" dirty="0">
              <a:latin typeface="+mn-ea"/>
            </a:endParaRPr>
          </a:p>
        </p:txBody>
      </p:sp>
      <p:sp>
        <p:nvSpPr>
          <p:cNvPr id="4" name="Slide Number Placeholder 3"/>
          <p:cNvSpPr>
            <a:spLocks noGrp="1"/>
          </p:cNvSpPr>
          <p:nvPr>
            <p:ph type="sldNum" sz="quarter" idx="11"/>
          </p:nvPr>
        </p:nvSpPr>
        <p:spPr/>
        <p:txBody>
          <a:bodyPr/>
          <a:lstStyle/>
          <a:p>
            <a:pPr>
              <a:defRPr/>
            </a:pPr>
            <a:fld id="{446C9BED-6FD4-4BA4-B6B0-4A26058AC9EF}" type="slidenum">
              <a:rPr lang="en-US" smtClean="0">
                <a:latin typeface="+mn-ea"/>
              </a:rPr>
              <a:pPr>
                <a:defRPr/>
              </a:pPr>
              <a:t>4</a:t>
            </a:fld>
            <a:endParaRPr lang="en-US" dirty="0">
              <a:latin typeface="+mn-ea"/>
            </a:endParaRPr>
          </a:p>
        </p:txBody>
      </p:sp>
      <p:pic>
        <p:nvPicPr>
          <p:cNvPr id="8" name="Picture 7"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
        <p:nvSpPr>
          <p:cNvPr id="16" name="Title 3"/>
          <p:cNvSpPr txBox="1">
            <a:spLocks/>
          </p:cNvSpPr>
          <p:nvPr/>
        </p:nvSpPr>
        <p:spPr bwMode="black">
          <a:xfrm>
            <a:off x="381000" y="246888"/>
            <a:ext cx="8382000" cy="582845"/>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dirty="0" smtClean="0">
                <a:latin typeface="+mn-ea"/>
                <a:ea typeface="+mn-ea"/>
              </a:rPr>
              <a:t>현재 음식점에서 불편한 사항</a:t>
            </a:r>
            <a:endParaRPr lang="en-US" sz="2400" dirty="0">
              <a:latin typeface="+mn-ea"/>
              <a:ea typeface="+mn-ea"/>
            </a:endParaRPr>
          </a:p>
        </p:txBody>
      </p:sp>
      <p:sp>
        <p:nvSpPr>
          <p:cNvPr id="62" name="Content Placeholder 4"/>
          <p:cNvSpPr>
            <a:spLocks noGrp="1"/>
          </p:cNvSpPr>
          <p:nvPr>
            <p:ph idx="1"/>
          </p:nvPr>
        </p:nvSpPr>
        <p:spPr bwMode="auto">
          <a:xfrm>
            <a:off x="4580212" y="2854082"/>
            <a:ext cx="4352027" cy="39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a:bodyPr>
          <a:lstStyle/>
          <a:p>
            <a:pPr marL="0" indent="0" fontAlgn="auto">
              <a:lnSpc>
                <a:spcPct val="100000"/>
              </a:lnSpc>
              <a:spcBef>
                <a:spcPts val="0"/>
              </a:spcBef>
              <a:spcAft>
                <a:spcPts val="0"/>
              </a:spcAft>
              <a:buClrTx/>
              <a:buSzPct val="100000"/>
              <a:buNone/>
              <a:defRPr/>
            </a:pPr>
            <a:r>
              <a:rPr lang="en-US" altLang="ko-KR" sz="1800" dirty="0">
                <a:solidFill>
                  <a:schemeClr val="accent4"/>
                </a:solidFill>
                <a:latin typeface="+mn-ea"/>
              </a:rPr>
              <a:t>•</a:t>
            </a:r>
            <a:r>
              <a:rPr lang="en-US" altLang="ko-KR" sz="1800" dirty="0">
                <a:solidFill>
                  <a:srgbClr val="FDBB30"/>
                </a:solidFill>
                <a:latin typeface="+mn-ea"/>
              </a:rPr>
              <a:t> </a:t>
            </a:r>
            <a:r>
              <a:rPr lang="ko-KR" altLang="en-US" sz="1800" dirty="0">
                <a:latin typeface="+mn-ea"/>
              </a:rPr>
              <a:t>현재 </a:t>
            </a:r>
            <a:r>
              <a:rPr lang="en-US" altLang="ko-KR" sz="1800" b="1" dirty="0">
                <a:solidFill>
                  <a:srgbClr val="FDBB30"/>
                </a:solidFill>
                <a:latin typeface="+mn-ea"/>
              </a:rPr>
              <a:t>Waiting </a:t>
            </a:r>
            <a:r>
              <a:rPr lang="ko-KR" altLang="en-US" sz="1800" b="1" dirty="0">
                <a:solidFill>
                  <a:srgbClr val="FDBB30"/>
                </a:solidFill>
                <a:latin typeface="+mn-ea"/>
              </a:rPr>
              <a:t>상황</a:t>
            </a:r>
            <a:r>
              <a:rPr lang="ko-KR" altLang="en-US" sz="1800" dirty="0">
                <a:latin typeface="+mn-ea"/>
              </a:rPr>
              <a:t>을 알 수 </a:t>
            </a:r>
            <a:r>
              <a:rPr lang="ko-KR" altLang="en-US" sz="1800" dirty="0" smtClean="0">
                <a:latin typeface="+mn-ea"/>
              </a:rPr>
              <a:t>없다</a:t>
            </a:r>
            <a:endParaRPr lang="en-US" altLang="ko-KR" sz="1800" dirty="0">
              <a:latin typeface="+mn-ea"/>
            </a:endParaRPr>
          </a:p>
        </p:txBody>
      </p:sp>
      <p:grpSp>
        <p:nvGrpSpPr>
          <p:cNvPr id="7" name="그룹 6"/>
          <p:cNvGrpSpPr/>
          <p:nvPr/>
        </p:nvGrpSpPr>
        <p:grpSpPr>
          <a:xfrm>
            <a:off x="251520" y="1373170"/>
            <a:ext cx="4279983" cy="4792134"/>
            <a:chOff x="304800" y="1253067"/>
            <a:chExt cx="8525934" cy="4792134"/>
          </a:xfrm>
        </p:grpSpPr>
        <p:sp>
          <p:nvSpPr>
            <p:cNvPr id="59" name="Rounded Rectangle 58"/>
            <p:cNvSpPr/>
            <p:nvPr/>
          </p:nvSpPr>
          <p:spPr bwMode="auto">
            <a:xfrm>
              <a:off x="304800" y="1253067"/>
              <a:ext cx="8525934" cy="4792134"/>
            </a:xfrm>
            <a:prstGeom prst="roundRect">
              <a:avLst>
                <a:gd name="adj" fmla="val 809"/>
              </a:avLst>
            </a:prstGeom>
            <a:solidFill>
              <a:srgbClr val="1E1D1B"/>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ysClr val="windowText" lastClr="000000"/>
                </a:solidFill>
                <a:effectLst/>
                <a:uLnTx/>
                <a:uFillTx/>
                <a:latin typeface="+mn-ea"/>
                <a:cs typeface="+mn-cs"/>
              </a:endParaRPr>
            </a:p>
          </p:txBody>
        </p:sp>
        <p:grpSp>
          <p:nvGrpSpPr>
            <p:cNvPr id="6" name="그룹 5"/>
            <p:cNvGrpSpPr/>
            <p:nvPr/>
          </p:nvGrpSpPr>
          <p:grpSpPr>
            <a:xfrm>
              <a:off x="609876" y="1566329"/>
              <a:ext cx="7932991" cy="4238935"/>
              <a:chOff x="609876" y="1566329"/>
              <a:chExt cx="7932991" cy="3725338"/>
            </a:xfrm>
          </p:grpSpPr>
          <p:sp>
            <p:nvSpPr>
              <p:cNvPr id="60" name="Rectangle 59"/>
              <p:cNvSpPr/>
              <p:nvPr/>
            </p:nvSpPr>
            <p:spPr bwMode="auto">
              <a:xfrm>
                <a:off x="609876" y="1566329"/>
                <a:ext cx="7932991" cy="3725338"/>
              </a:xfrm>
              <a:prstGeom prst="rect">
                <a:avLst/>
              </a:prstGeom>
              <a:solidFill>
                <a:sysClr val="window" lastClr="FFFFFF">
                  <a:alpha val="13000"/>
                </a:sysClr>
              </a:solidFill>
              <a:ln w="25400"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aphicFrame>
            <p:nvGraphicFramePr>
              <p:cNvPr id="61" name="Chart 60"/>
              <p:cNvGraphicFramePr/>
              <p:nvPr>
                <p:extLst>
                  <p:ext uri="{D42A27DB-BD31-4B8C-83A1-F6EECF244321}">
                    <p14:modId xmlns:p14="http://schemas.microsoft.com/office/powerpoint/2010/main" val="4095299488"/>
                  </p:ext>
                </p:extLst>
              </p:nvPr>
            </p:nvGraphicFramePr>
            <p:xfrm>
              <a:off x="660401" y="1650999"/>
              <a:ext cx="7840132" cy="3615267"/>
            </p:xfrm>
            <a:graphic>
              <a:graphicData uri="http://schemas.openxmlformats.org/drawingml/2006/chart">
                <c:chart xmlns:c="http://schemas.openxmlformats.org/drawingml/2006/chart" xmlns:r="http://schemas.openxmlformats.org/officeDocument/2006/relationships" r:id="rId4"/>
              </a:graphicData>
            </a:graphic>
          </p:graphicFrame>
          <p:grpSp>
            <p:nvGrpSpPr>
              <p:cNvPr id="72" name="Group 71"/>
              <p:cNvGrpSpPr/>
              <p:nvPr/>
            </p:nvGrpSpPr>
            <p:grpSpPr>
              <a:xfrm>
                <a:off x="3268617" y="2161432"/>
                <a:ext cx="1322042" cy="2935500"/>
                <a:chOff x="1261532" y="1693338"/>
                <a:chExt cx="671854" cy="2808716"/>
              </a:xfrm>
            </p:grpSpPr>
            <p:pic>
              <p:nvPicPr>
                <p:cNvPr id="73" name="Picture 72"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40679" t="48447" r="10368" b="7296"/>
                <a:stretch/>
              </p:blipFill>
              <p:spPr>
                <a:xfrm rot="5400000">
                  <a:off x="191608" y="2763262"/>
                  <a:ext cx="2808716" cy="668867"/>
                </a:xfrm>
                <a:prstGeom prst="rect">
                  <a:avLst/>
                </a:prstGeom>
              </p:spPr>
            </p:pic>
            <p:sp>
              <p:nvSpPr>
                <p:cNvPr id="74" name="Right Triangle 73"/>
                <p:cNvSpPr/>
                <p:nvPr/>
              </p:nvSpPr>
              <p:spPr bwMode="auto">
                <a:xfrm rot="10800000">
                  <a:off x="1499942" y="1693341"/>
                  <a:ext cx="433444" cy="829725"/>
                </a:xfrm>
                <a:prstGeom prst="rtTriangle">
                  <a:avLst/>
                </a:prstGeom>
                <a:gradFill rotWithShape="1">
                  <a:gsLst>
                    <a:gs pos="0">
                      <a:sysClr val="window" lastClr="FFFFFF">
                        <a:alpha val="5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pic>
            <p:nvPicPr>
              <p:cNvPr id="84" name="Picture 83"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40680" t="48447" r="58344" b="7296"/>
              <a:stretch/>
            </p:blipFill>
            <p:spPr>
              <a:xfrm rot="5400000">
                <a:off x="7754113" y="4768091"/>
                <a:ext cx="50793" cy="606891"/>
              </a:xfrm>
              <a:prstGeom prst="rect">
                <a:avLst/>
              </a:prstGeom>
            </p:spPr>
          </p:pic>
          <p:grpSp>
            <p:nvGrpSpPr>
              <p:cNvPr id="32" name="Group 71"/>
              <p:cNvGrpSpPr/>
              <p:nvPr/>
            </p:nvGrpSpPr>
            <p:grpSpPr>
              <a:xfrm>
                <a:off x="1619672" y="2404210"/>
                <a:ext cx="1322042" cy="2692723"/>
                <a:chOff x="1261532" y="1693338"/>
                <a:chExt cx="671854" cy="2808716"/>
              </a:xfrm>
            </p:grpSpPr>
            <p:pic>
              <p:nvPicPr>
                <p:cNvPr id="33" name="Picture 72"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40679" t="48447" r="10368" b="7296"/>
                <a:stretch/>
              </p:blipFill>
              <p:spPr>
                <a:xfrm rot="5400000">
                  <a:off x="191608" y="2763262"/>
                  <a:ext cx="2808716" cy="668867"/>
                </a:xfrm>
                <a:prstGeom prst="rect">
                  <a:avLst/>
                </a:prstGeom>
              </p:spPr>
            </p:pic>
            <p:sp>
              <p:nvSpPr>
                <p:cNvPr id="34" name="Right Triangle 73"/>
                <p:cNvSpPr/>
                <p:nvPr/>
              </p:nvSpPr>
              <p:spPr bwMode="auto">
                <a:xfrm rot="10800000">
                  <a:off x="1499942" y="1693341"/>
                  <a:ext cx="433444" cy="829725"/>
                </a:xfrm>
                <a:prstGeom prst="rtTriangle">
                  <a:avLst/>
                </a:prstGeom>
                <a:gradFill rotWithShape="1">
                  <a:gsLst>
                    <a:gs pos="0">
                      <a:sysClr val="window" lastClr="FFFFFF">
                        <a:alpha val="5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grpSp>
            <p:nvGrpSpPr>
              <p:cNvPr id="35" name="Group 71"/>
              <p:cNvGrpSpPr/>
              <p:nvPr/>
            </p:nvGrpSpPr>
            <p:grpSpPr>
              <a:xfrm>
                <a:off x="4960844" y="2971901"/>
                <a:ext cx="1322042" cy="2125032"/>
                <a:chOff x="1261532" y="1693338"/>
                <a:chExt cx="671854" cy="2808716"/>
              </a:xfrm>
            </p:grpSpPr>
            <p:pic>
              <p:nvPicPr>
                <p:cNvPr id="36" name="Picture 72"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40679" t="48447" r="10368" b="7296"/>
                <a:stretch/>
              </p:blipFill>
              <p:spPr>
                <a:xfrm rot="5400000">
                  <a:off x="191608" y="2763262"/>
                  <a:ext cx="2808716" cy="668867"/>
                </a:xfrm>
                <a:prstGeom prst="rect">
                  <a:avLst/>
                </a:prstGeom>
              </p:spPr>
            </p:pic>
            <p:sp>
              <p:nvSpPr>
                <p:cNvPr id="37" name="Right Triangle 73"/>
                <p:cNvSpPr/>
                <p:nvPr/>
              </p:nvSpPr>
              <p:spPr bwMode="auto">
                <a:xfrm rot="10800000">
                  <a:off x="1499942" y="1693341"/>
                  <a:ext cx="433444" cy="829725"/>
                </a:xfrm>
                <a:prstGeom prst="rtTriangle">
                  <a:avLst/>
                </a:prstGeom>
                <a:gradFill rotWithShape="1">
                  <a:gsLst>
                    <a:gs pos="0">
                      <a:sysClr val="window" lastClr="FFFFFF">
                        <a:alpha val="5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grpSp>
            <p:nvGrpSpPr>
              <p:cNvPr id="38" name="Group 71"/>
              <p:cNvGrpSpPr/>
              <p:nvPr/>
            </p:nvGrpSpPr>
            <p:grpSpPr>
              <a:xfrm>
                <a:off x="6588224" y="4620177"/>
                <a:ext cx="1322042" cy="476756"/>
                <a:chOff x="1261532" y="1693338"/>
                <a:chExt cx="671854" cy="2808716"/>
              </a:xfrm>
            </p:grpSpPr>
            <p:pic>
              <p:nvPicPr>
                <p:cNvPr id="39" name="Picture 72"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40679" t="48447" r="10368" b="7296"/>
                <a:stretch/>
              </p:blipFill>
              <p:spPr>
                <a:xfrm rot="5400000">
                  <a:off x="191608" y="2763262"/>
                  <a:ext cx="2808716" cy="668867"/>
                </a:xfrm>
                <a:prstGeom prst="rect">
                  <a:avLst/>
                </a:prstGeom>
              </p:spPr>
            </p:pic>
            <p:sp>
              <p:nvSpPr>
                <p:cNvPr id="40" name="Right Triangle 73"/>
                <p:cNvSpPr/>
                <p:nvPr/>
              </p:nvSpPr>
              <p:spPr bwMode="auto">
                <a:xfrm rot="10800000">
                  <a:off x="1499942" y="1693341"/>
                  <a:ext cx="433444" cy="829725"/>
                </a:xfrm>
                <a:prstGeom prst="rtTriangle">
                  <a:avLst/>
                </a:prstGeom>
                <a:gradFill rotWithShape="1">
                  <a:gsLst>
                    <a:gs pos="0">
                      <a:sysClr val="window" lastClr="FFFFFF">
                        <a:alpha val="5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grpSp>
      </p:grpSp>
      <p:sp>
        <p:nvSpPr>
          <p:cNvPr id="2" name="직사각형 1"/>
          <p:cNvSpPr/>
          <p:nvPr/>
        </p:nvSpPr>
        <p:spPr>
          <a:xfrm>
            <a:off x="3512744" y="908720"/>
            <a:ext cx="5667768" cy="353943"/>
          </a:xfrm>
          <a:prstGeom prst="rect">
            <a:avLst/>
          </a:prstGeom>
        </p:spPr>
        <p:txBody>
          <a:bodyPr wrap="square">
            <a:spAutoFit/>
          </a:bodyPr>
          <a:lstStyle/>
          <a:p>
            <a:r>
              <a:rPr lang="en-US" altLang="ko-KR" sz="1700" dirty="0">
                <a:latin typeface="+mn-ea"/>
              </a:rPr>
              <a:t>- 2014</a:t>
            </a:r>
            <a:r>
              <a:rPr lang="ko-KR" altLang="en-US" sz="1700" dirty="0">
                <a:latin typeface="+mn-ea"/>
              </a:rPr>
              <a:t>년 인천대학교 대학생 </a:t>
            </a:r>
            <a:r>
              <a:rPr lang="en-US" altLang="ko-KR" sz="1700" dirty="0">
                <a:latin typeface="+mn-ea"/>
              </a:rPr>
              <a:t>100</a:t>
            </a:r>
            <a:r>
              <a:rPr lang="ko-KR" altLang="en-US" sz="1700" dirty="0">
                <a:latin typeface="+mn-ea"/>
              </a:rPr>
              <a:t>명의 설문조사 결과</a:t>
            </a:r>
            <a:endParaRPr lang="en-US" altLang="ko-KR" sz="1700" dirty="0">
              <a:latin typeface="+mn-ea"/>
            </a:endParaRPr>
          </a:p>
        </p:txBody>
      </p:sp>
      <p:sp>
        <p:nvSpPr>
          <p:cNvPr id="24" name="Content Placeholder 4"/>
          <p:cNvSpPr txBox="1">
            <a:spLocks/>
          </p:cNvSpPr>
          <p:nvPr/>
        </p:nvSpPr>
        <p:spPr bwMode="auto">
          <a:xfrm>
            <a:off x="4580212" y="3561804"/>
            <a:ext cx="4731421" cy="40570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19" tIns="45710" rIns="91419" bIns="45710" numCol="1" anchor="t" anchorCtr="0" compatLnSpc="1">
            <a:prstTxWarp prst="textNoShape">
              <a:avLst/>
            </a:prstTxWarp>
            <a:normAutofit/>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맑은 고딕" pitchFamily="50" charset="-127"/>
                <a:ea typeface="맑은 고딕" pitchFamily="50" charset="-127"/>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맑은 고딕" pitchFamily="50" charset="-127"/>
                <a:ea typeface="맑은 고딕" pitchFamily="50" charset="-127"/>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맑은 고딕" pitchFamily="50" charset="-127"/>
                <a:ea typeface="맑은 고딕" pitchFamily="50" charset="-127"/>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맑은 고딕" pitchFamily="50" charset="-127"/>
                <a:ea typeface="맑은 고딕" pitchFamily="50" charset="-127"/>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맑은 고딕" pitchFamily="50" charset="-127"/>
                <a:ea typeface="맑은 고딕" pitchFamily="50" charset="-127"/>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indent="0" fontAlgn="auto">
              <a:lnSpc>
                <a:spcPct val="100000"/>
              </a:lnSpc>
              <a:spcBef>
                <a:spcPts val="0"/>
              </a:spcBef>
              <a:spcAft>
                <a:spcPts val="0"/>
              </a:spcAft>
              <a:buClrTx/>
              <a:buSzPct val="100000"/>
              <a:buFontTx/>
              <a:buNone/>
              <a:defRPr/>
            </a:pPr>
            <a:r>
              <a:rPr lang="en-US" sz="1800" kern="0" dirty="0" smtClean="0">
                <a:solidFill>
                  <a:schemeClr val="accent4"/>
                </a:solidFill>
                <a:latin typeface="+mn-ea"/>
                <a:ea typeface="+mn-ea"/>
              </a:rPr>
              <a:t>•</a:t>
            </a:r>
            <a:r>
              <a:rPr lang="en-US" sz="1800" kern="0" dirty="0" smtClean="0">
                <a:solidFill>
                  <a:srgbClr val="FDBB30"/>
                </a:solidFill>
                <a:latin typeface="+mn-ea"/>
                <a:ea typeface="+mn-ea"/>
              </a:rPr>
              <a:t> </a:t>
            </a:r>
            <a:r>
              <a:rPr lang="ko-KR" altLang="en-US" sz="1800" kern="0" dirty="0" smtClean="0">
                <a:latin typeface="+mn-ea"/>
                <a:ea typeface="+mn-ea"/>
              </a:rPr>
              <a:t>매장이 바쁠 때 </a:t>
            </a:r>
            <a:r>
              <a:rPr lang="ko-KR" altLang="en-US" sz="1800" b="1" kern="0" dirty="0" smtClean="0">
                <a:solidFill>
                  <a:srgbClr val="FDBB30"/>
                </a:solidFill>
                <a:latin typeface="+mn-ea"/>
                <a:ea typeface="+mn-ea"/>
              </a:rPr>
              <a:t>벨을 여러 번 눌러야</a:t>
            </a:r>
            <a:r>
              <a:rPr lang="ko-KR" altLang="en-US" sz="1800" kern="0" dirty="0" smtClean="0">
                <a:solidFill>
                  <a:srgbClr val="FDBB30"/>
                </a:solidFill>
                <a:latin typeface="+mn-ea"/>
                <a:ea typeface="+mn-ea"/>
              </a:rPr>
              <a:t> </a:t>
            </a:r>
            <a:r>
              <a:rPr lang="ko-KR" altLang="en-US" sz="1800" kern="0" dirty="0" smtClean="0">
                <a:latin typeface="+mn-ea"/>
                <a:ea typeface="+mn-ea"/>
              </a:rPr>
              <a:t>한다</a:t>
            </a:r>
            <a:endParaRPr lang="en-US" altLang="ko-KR" sz="1800" kern="0" dirty="0" smtClean="0">
              <a:latin typeface="+mn-ea"/>
              <a:ea typeface="+mn-ea"/>
            </a:endParaRPr>
          </a:p>
        </p:txBody>
      </p:sp>
      <p:sp>
        <p:nvSpPr>
          <p:cNvPr id="5" name="직사각형 4"/>
          <p:cNvSpPr/>
          <p:nvPr/>
        </p:nvSpPr>
        <p:spPr>
          <a:xfrm>
            <a:off x="4580212" y="4283804"/>
            <a:ext cx="4504993" cy="369332"/>
          </a:xfrm>
          <a:prstGeom prst="rect">
            <a:avLst/>
          </a:prstGeom>
        </p:spPr>
        <p:txBody>
          <a:bodyPr wrap="square">
            <a:spAutoFit/>
          </a:bodyPr>
          <a:lstStyle/>
          <a:p>
            <a:pPr marL="0" indent="0" algn="l" fontAlgn="auto">
              <a:lnSpc>
                <a:spcPct val="100000"/>
              </a:lnSpc>
              <a:spcBef>
                <a:spcPts val="0"/>
              </a:spcBef>
              <a:spcAft>
                <a:spcPts val="0"/>
              </a:spcAft>
              <a:buClrTx/>
              <a:buSzPct val="100000"/>
              <a:buNone/>
              <a:defRPr/>
            </a:pPr>
            <a:r>
              <a:rPr lang="en-US" altLang="ko-KR" sz="1800" dirty="0">
                <a:solidFill>
                  <a:schemeClr val="accent4"/>
                </a:solidFill>
                <a:latin typeface="+mn-ea"/>
              </a:rPr>
              <a:t>•</a:t>
            </a:r>
            <a:r>
              <a:rPr lang="en-US" altLang="ko-KR" sz="1800" dirty="0">
                <a:solidFill>
                  <a:srgbClr val="FDBB30"/>
                </a:solidFill>
                <a:latin typeface="+mn-ea"/>
              </a:rPr>
              <a:t> </a:t>
            </a:r>
            <a:r>
              <a:rPr lang="ko-KR" altLang="en-US" sz="1800" dirty="0">
                <a:latin typeface="+mn-ea"/>
              </a:rPr>
              <a:t>메뉴에 대한 </a:t>
            </a:r>
            <a:r>
              <a:rPr lang="ko-KR" altLang="en-US" sz="1800" b="1" dirty="0">
                <a:solidFill>
                  <a:srgbClr val="FDBB30"/>
                </a:solidFill>
                <a:latin typeface="+mn-ea"/>
              </a:rPr>
              <a:t>사람들의 </a:t>
            </a:r>
            <a:r>
              <a:rPr lang="ko-KR" altLang="en-US" sz="1800" b="1" dirty="0" smtClean="0">
                <a:solidFill>
                  <a:srgbClr val="FDBB30"/>
                </a:solidFill>
                <a:latin typeface="+mn-ea"/>
              </a:rPr>
              <a:t>평가가 궁금</a:t>
            </a:r>
            <a:r>
              <a:rPr lang="ko-KR" altLang="en-US" sz="1800" dirty="0" smtClean="0">
                <a:latin typeface="+mn-ea"/>
              </a:rPr>
              <a:t>하다</a:t>
            </a:r>
            <a:endParaRPr lang="en-US" altLang="ko-KR" sz="1800" dirty="0">
              <a:latin typeface="+mn-ea"/>
            </a:endParaRPr>
          </a:p>
        </p:txBody>
      </p:sp>
    </p:spTree>
    <p:extLst>
      <p:ext uri="{BB962C8B-B14F-4D97-AF65-F5344CB8AC3E}">
        <p14:creationId xmlns:p14="http://schemas.microsoft.com/office/powerpoint/2010/main" val="73797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Effect transition="in" filter="wipe(down)">
                                      <p:cBhvr>
                                        <p:cTn id="7" dur="500"/>
                                        <p:tgtEl>
                                          <p:spTgt spid="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uild="p"/>
      <p:bldP spid="2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117"/>
          <p:cNvSpPr/>
          <p:nvPr/>
        </p:nvSpPr>
        <p:spPr bwMode="auto">
          <a:xfrm>
            <a:off x="190877" y="4509120"/>
            <a:ext cx="8750300" cy="1584176"/>
          </a:xfrm>
          <a:prstGeom prst="rect">
            <a:avLst/>
          </a:prstGeom>
          <a:solidFill>
            <a:schemeClr val="tx2">
              <a:lumMod val="50000"/>
              <a:alpha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n-ea"/>
            </a:endParaRPr>
          </a:p>
        </p:txBody>
      </p:sp>
      <p:pic>
        <p:nvPicPr>
          <p:cNvPr id="14" name="Picture 13"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
        <p:nvSpPr>
          <p:cNvPr id="3" name="Slide Number Placeholder 2"/>
          <p:cNvSpPr>
            <a:spLocks noGrp="1"/>
          </p:cNvSpPr>
          <p:nvPr>
            <p:ph type="sldNum" sz="quarter" idx="11"/>
          </p:nvPr>
        </p:nvSpPr>
        <p:spPr/>
        <p:txBody>
          <a:bodyPr/>
          <a:lstStyle/>
          <a:p>
            <a:pPr>
              <a:defRPr/>
            </a:pPr>
            <a:fld id="{446C9BED-6FD4-4BA4-B6B0-4A26058AC9EF}" type="slidenum">
              <a:rPr lang="en-US" smtClean="0">
                <a:latin typeface="+mn-ea"/>
              </a:rPr>
              <a:pPr>
                <a:defRPr/>
              </a:pPr>
              <a:t>5</a:t>
            </a:fld>
            <a:endParaRPr lang="en-US" dirty="0">
              <a:latin typeface="+mn-ea"/>
            </a:endParaRPr>
          </a:p>
        </p:txBody>
      </p:sp>
      <p:sp>
        <p:nvSpPr>
          <p:cNvPr id="10" name="Title 1"/>
          <p:cNvSpPr>
            <a:spLocks noGrp="1"/>
          </p:cNvSpPr>
          <p:nvPr>
            <p:ph type="title"/>
          </p:nvPr>
        </p:nvSpPr>
        <p:spPr>
          <a:xfrm>
            <a:off x="381000" y="246888"/>
            <a:ext cx="8382000" cy="582845"/>
          </a:xfrm>
        </p:spPr>
        <p:txBody>
          <a:bodyPr/>
          <a:lstStyle/>
          <a:p>
            <a:r>
              <a:rPr lang="ko-KR" altLang="en-US" sz="2400" dirty="0" smtClean="0">
                <a:latin typeface="+mn-ea"/>
                <a:ea typeface="+mn-ea"/>
              </a:rPr>
              <a:t>기존 주문 시스템 </a:t>
            </a:r>
            <a:r>
              <a:rPr lang="en-US" altLang="ko-KR" sz="2400" dirty="0" smtClean="0">
                <a:solidFill>
                  <a:schemeClr val="accent4"/>
                </a:solidFill>
                <a:latin typeface="+mn-ea"/>
                <a:ea typeface="+mn-ea"/>
              </a:rPr>
              <a:t>vs </a:t>
            </a:r>
            <a:r>
              <a:rPr lang="en-US" altLang="ko-KR" sz="2400" dirty="0" smtClean="0">
                <a:latin typeface="+mn-ea"/>
                <a:ea typeface="+mn-ea"/>
              </a:rPr>
              <a:t>Smart Ordering System</a:t>
            </a:r>
            <a:endParaRPr lang="en-US" sz="2400" dirty="0">
              <a:latin typeface="+mn-ea"/>
              <a:ea typeface="+mn-ea"/>
            </a:endParaRPr>
          </a:p>
        </p:txBody>
      </p:sp>
      <p:sp>
        <p:nvSpPr>
          <p:cNvPr id="17" name="Content Placeholder 21"/>
          <p:cNvSpPr>
            <a:spLocks noGrp="1"/>
          </p:cNvSpPr>
          <p:nvPr>
            <p:ph idx="1"/>
          </p:nvPr>
        </p:nvSpPr>
        <p:spPr>
          <a:xfrm>
            <a:off x="296332" y="4601689"/>
            <a:ext cx="8551336" cy="430414"/>
          </a:xfrm>
        </p:spPr>
        <p:txBody>
          <a:bodyPr anchor="b">
            <a:normAutofit/>
          </a:bodyPr>
          <a:lstStyle/>
          <a:p>
            <a:pPr marL="0" indent="0">
              <a:spcAft>
                <a:spcPts val="900"/>
              </a:spcAft>
              <a:buSzPct val="100000"/>
              <a:buNone/>
            </a:pPr>
            <a:r>
              <a:rPr lang="en-US" altLang="ko-KR" sz="1700" dirty="0">
                <a:solidFill>
                  <a:schemeClr val="accent4"/>
                </a:solidFill>
                <a:latin typeface="+mn-ea"/>
                <a:ea typeface="+mn-ea"/>
              </a:rPr>
              <a:t>•</a:t>
            </a:r>
            <a:r>
              <a:rPr lang="en-US" altLang="ko-KR" sz="1700" dirty="0">
                <a:solidFill>
                  <a:srgbClr val="FDBB30"/>
                </a:solidFill>
                <a:latin typeface="+mn-ea"/>
                <a:ea typeface="+mn-ea"/>
              </a:rPr>
              <a:t> </a:t>
            </a:r>
            <a:r>
              <a:rPr lang="ko-KR" altLang="en-US" sz="1700" dirty="0" smtClean="0">
                <a:latin typeface="+mn-ea"/>
                <a:ea typeface="+mn-ea"/>
              </a:rPr>
              <a:t>관리자를 위한</a:t>
            </a:r>
            <a:r>
              <a:rPr lang="ko-KR" altLang="en-US" sz="1700" dirty="0" smtClean="0">
                <a:solidFill>
                  <a:srgbClr val="FDBB30"/>
                </a:solidFill>
                <a:latin typeface="+mn-ea"/>
                <a:ea typeface="+mn-ea"/>
              </a:rPr>
              <a:t> </a:t>
            </a:r>
            <a:r>
              <a:rPr lang="ko-KR" altLang="en-US" sz="2000" b="1" dirty="0" err="1" smtClean="0">
                <a:solidFill>
                  <a:srgbClr val="FDBB30"/>
                </a:solidFill>
                <a:latin typeface="+mn-ea"/>
                <a:ea typeface="+mn-ea"/>
              </a:rPr>
              <a:t>메뉴별</a:t>
            </a:r>
            <a:r>
              <a:rPr lang="ko-KR" altLang="en-US" sz="2000" b="1" dirty="0" smtClean="0">
                <a:solidFill>
                  <a:srgbClr val="FDBB30"/>
                </a:solidFill>
                <a:latin typeface="+mn-ea"/>
                <a:ea typeface="+mn-ea"/>
              </a:rPr>
              <a:t> 판매 통계</a:t>
            </a:r>
            <a:r>
              <a:rPr lang="en-US" altLang="ko-KR" sz="2000" dirty="0" smtClean="0">
                <a:solidFill>
                  <a:srgbClr val="FDBB30"/>
                </a:solidFill>
                <a:latin typeface="+mn-ea"/>
                <a:ea typeface="+mn-ea"/>
              </a:rPr>
              <a:t>,</a:t>
            </a:r>
            <a:r>
              <a:rPr lang="ko-KR" altLang="en-US" sz="2000" dirty="0" smtClean="0">
                <a:solidFill>
                  <a:srgbClr val="FDBB30"/>
                </a:solidFill>
                <a:latin typeface="+mn-ea"/>
                <a:ea typeface="+mn-ea"/>
              </a:rPr>
              <a:t> </a:t>
            </a:r>
            <a:r>
              <a:rPr lang="ko-KR" altLang="en-US" sz="2000" b="1" dirty="0" smtClean="0">
                <a:solidFill>
                  <a:srgbClr val="FDBB30"/>
                </a:solidFill>
                <a:latin typeface="+mn-ea"/>
                <a:ea typeface="+mn-ea"/>
              </a:rPr>
              <a:t>매출 통계</a:t>
            </a:r>
            <a:r>
              <a:rPr lang="en-US" altLang="ko-KR" sz="1700" dirty="0" smtClean="0">
                <a:solidFill>
                  <a:srgbClr val="FDBB30"/>
                </a:solidFill>
                <a:latin typeface="+mn-ea"/>
                <a:ea typeface="+mn-ea"/>
              </a:rPr>
              <a:t> </a:t>
            </a:r>
            <a:r>
              <a:rPr lang="ko-KR" altLang="en-US" sz="1700" dirty="0" smtClean="0">
                <a:latin typeface="+mn-ea"/>
                <a:ea typeface="+mn-ea"/>
              </a:rPr>
              <a:t>기능</a:t>
            </a:r>
            <a:endParaRPr lang="en-US" altLang="ko-KR" sz="1700" dirty="0">
              <a:latin typeface="+mn-ea"/>
              <a:ea typeface="+mn-ea"/>
            </a:endParaRPr>
          </a:p>
        </p:txBody>
      </p:sp>
      <p:sp>
        <p:nvSpPr>
          <p:cNvPr id="22" name="Rounded Rectangle 21"/>
          <p:cNvSpPr/>
          <p:nvPr/>
        </p:nvSpPr>
        <p:spPr bwMode="auto">
          <a:xfrm>
            <a:off x="304800" y="3266852"/>
            <a:ext cx="8525934" cy="59266"/>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a:solidFill>
                <a:schemeClr val="dk1"/>
              </a:solidFill>
              <a:latin typeface="+mn-ea"/>
            </a:endParaRPr>
          </a:p>
        </p:txBody>
      </p:sp>
      <p:sp>
        <p:nvSpPr>
          <p:cNvPr id="19" name="TextBox 18"/>
          <p:cNvSpPr txBox="1"/>
          <p:nvPr/>
        </p:nvSpPr>
        <p:spPr bwMode="ltGray">
          <a:xfrm>
            <a:off x="3298395" y="3459367"/>
            <a:ext cx="2547210" cy="1115585"/>
          </a:xfrm>
          <a:prstGeom prst="rect">
            <a:avLst/>
          </a:prstGeom>
          <a:noFill/>
          <a:ln w="9525">
            <a:noFill/>
            <a:miter lim="800000"/>
            <a:headEnd/>
            <a:tailEnd/>
          </a:ln>
        </p:spPr>
        <p:txBody>
          <a:bodyPr wrap="square" lIns="91419" tIns="45710" rIns="91419" bIns="45710" rtlCol="0" anchor="t" anchorCtr="0">
            <a:noAutofit/>
          </a:bodyPr>
          <a:lstStyle/>
          <a:p>
            <a:pPr>
              <a:spcBef>
                <a:spcPts val="0"/>
              </a:spcBef>
              <a:spcAft>
                <a:spcPts val="800"/>
              </a:spcAft>
            </a:pPr>
            <a:r>
              <a:rPr lang="ko-KR" altLang="en-US" sz="3200" b="1" dirty="0" smtClean="0">
                <a:solidFill>
                  <a:schemeClr val="accent2"/>
                </a:solidFill>
                <a:latin typeface="+mn-ea"/>
                <a:cs typeface="Calibri"/>
              </a:rPr>
              <a:t>상세한 정보</a:t>
            </a:r>
            <a:r>
              <a:rPr lang="en-US" altLang="ko-KR" sz="3200" dirty="0" smtClean="0">
                <a:solidFill>
                  <a:schemeClr val="accent2"/>
                </a:solidFill>
                <a:latin typeface="+mn-ea"/>
                <a:cs typeface="Calibri"/>
              </a:rPr>
              <a:t/>
            </a:r>
            <a:br>
              <a:rPr lang="en-US" altLang="ko-KR" sz="3200" dirty="0" smtClean="0">
                <a:solidFill>
                  <a:schemeClr val="accent2"/>
                </a:solidFill>
                <a:latin typeface="+mn-ea"/>
                <a:cs typeface="Calibri"/>
              </a:rPr>
            </a:br>
            <a:r>
              <a:rPr lang="en-US" altLang="ko-KR" sz="1500" dirty="0" smtClean="0">
                <a:solidFill>
                  <a:schemeClr val="accent2"/>
                </a:solidFill>
                <a:latin typeface="+mn-ea"/>
                <a:cs typeface="Calibri"/>
              </a:rPr>
              <a:t>Detail Information</a:t>
            </a:r>
            <a:endParaRPr lang="en-US" sz="1500" dirty="0">
              <a:solidFill>
                <a:schemeClr val="accent2"/>
              </a:solidFill>
              <a:latin typeface="+mn-ea"/>
              <a:cs typeface="Calibri"/>
            </a:endParaRPr>
          </a:p>
        </p:txBody>
      </p:sp>
      <p:sp>
        <p:nvSpPr>
          <p:cNvPr id="18" name="TextBox 17"/>
          <p:cNvSpPr txBox="1"/>
          <p:nvPr/>
        </p:nvSpPr>
        <p:spPr bwMode="ltGray">
          <a:xfrm>
            <a:off x="389468" y="3501700"/>
            <a:ext cx="2547210" cy="1030918"/>
          </a:xfrm>
          <a:prstGeom prst="rect">
            <a:avLst/>
          </a:prstGeom>
          <a:noFill/>
          <a:ln w="9525">
            <a:noFill/>
            <a:miter lim="800000"/>
            <a:headEnd/>
            <a:tailEnd/>
          </a:ln>
        </p:spPr>
        <p:txBody>
          <a:bodyPr wrap="square" lIns="91419" tIns="45710" rIns="91419" bIns="45710" rtlCol="0" anchor="t" anchorCtr="0">
            <a:noAutofit/>
          </a:bodyPr>
          <a:lstStyle/>
          <a:p>
            <a:pPr>
              <a:spcBef>
                <a:spcPts val="0"/>
              </a:spcBef>
              <a:spcAft>
                <a:spcPts val="800"/>
              </a:spcAft>
            </a:pPr>
            <a:r>
              <a:rPr lang="ko-KR" altLang="en-US" sz="3000" b="1" dirty="0" smtClean="0">
                <a:solidFill>
                  <a:schemeClr val="accent2"/>
                </a:solidFill>
                <a:latin typeface="+mn-ea"/>
                <a:cs typeface="Calibri"/>
              </a:rPr>
              <a:t>데이터 통계</a:t>
            </a:r>
            <a:r>
              <a:rPr lang="en-US" altLang="ko-KR" sz="3000" dirty="0">
                <a:solidFill>
                  <a:schemeClr val="accent2"/>
                </a:solidFill>
                <a:latin typeface="+mn-ea"/>
                <a:cs typeface="Calibri"/>
              </a:rPr>
              <a:t/>
            </a:r>
            <a:br>
              <a:rPr lang="en-US" altLang="ko-KR" sz="3000" dirty="0">
                <a:solidFill>
                  <a:schemeClr val="accent2"/>
                </a:solidFill>
                <a:latin typeface="+mn-ea"/>
                <a:cs typeface="Calibri"/>
              </a:rPr>
            </a:br>
            <a:r>
              <a:rPr lang="en-US" altLang="ko-KR" sz="1500" dirty="0" smtClean="0">
                <a:solidFill>
                  <a:schemeClr val="accent2"/>
                </a:solidFill>
                <a:latin typeface="+mn-ea"/>
                <a:cs typeface="Calibri"/>
              </a:rPr>
              <a:t>Data Statistics</a:t>
            </a:r>
            <a:endParaRPr lang="en-US" sz="1500" dirty="0">
              <a:solidFill>
                <a:schemeClr val="accent2"/>
              </a:solidFill>
              <a:latin typeface="+mn-ea"/>
              <a:cs typeface="Calibri"/>
            </a:endParaRPr>
          </a:p>
        </p:txBody>
      </p:sp>
      <p:sp>
        <p:nvSpPr>
          <p:cNvPr id="28" name="TextBox 27"/>
          <p:cNvSpPr txBox="1"/>
          <p:nvPr/>
        </p:nvSpPr>
        <p:spPr bwMode="ltGray">
          <a:xfrm>
            <a:off x="5714812" y="3501700"/>
            <a:ext cx="3537708" cy="1030918"/>
          </a:xfrm>
          <a:prstGeom prst="rect">
            <a:avLst/>
          </a:prstGeom>
          <a:noFill/>
          <a:ln w="9525">
            <a:noFill/>
            <a:miter lim="800000"/>
            <a:headEnd/>
            <a:tailEnd/>
          </a:ln>
        </p:spPr>
        <p:txBody>
          <a:bodyPr wrap="square" lIns="91419" tIns="45710" rIns="91419" bIns="45710" rtlCol="0" anchor="t" anchorCtr="0">
            <a:noAutofit/>
          </a:bodyPr>
          <a:lstStyle/>
          <a:p>
            <a:pPr>
              <a:spcBef>
                <a:spcPts val="0"/>
              </a:spcBef>
              <a:spcAft>
                <a:spcPts val="800"/>
              </a:spcAft>
            </a:pPr>
            <a:r>
              <a:rPr lang="ko-KR" altLang="en-US" sz="3000" b="1" dirty="0" smtClean="0">
                <a:solidFill>
                  <a:schemeClr val="accent2"/>
                </a:solidFill>
                <a:latin typeface="+mn-ea"/>
                <a:cs typeface="Calibri"/>
              </a:rPr>
              <a:t>시간의 효율성</a:t>
            </a:r>
            <a:r>
              <a:rPr lang="en-US" altLang="ko-KR" sz="3000" b="1" dirty="0" smtClean="0">
                <a:solidFill>
                  <a:schemeClr val="accent2"/>
                </a:solidFill>
                <a:latin typeface="+mn-ea"/>
                <a:cs typeface="Calibri"/>
              </a:rPr>
              <a:t/>
            </a:r>
            <a:br>
              <a:rPr lang="en-US" altLang="ko-KR" sz="3000" b="1" dirty="0" smtClean="0">
                <a:solidFill>
                  <a:schemeClr val="accent2"/>
                </a:solidFill>
                <a:latin typeface="+mn-ea"/>
                <a:cs typeface="Calibri"/>
              </a:rPr>
            </a:br>
            <a:r>
              <a:rPr lang="en-US" altLang="ko-KR" sz="1500" dirty="0" smtClean="0">
                <a:solidFill>
                  <a:schemeClr val="accent2"/>
                </a:solidFill>
                <a:latin typeface="+mn-ea"/>
                <a:cs typeface="Calibri"/>
              </a:rPr>
              <a:t>Efficient Time </a:t>
            </a:r>
            <a:r>
              <a:rPr lang="en-US" altLang="ko-KR" sz="1500" dirty="0">
                <a:solidFill>
                  <a:schemeClr val="accent2"/>
                </a:solidFill>
                <a:latin typeface="+mn-ea"/>
                <a:cs typeface="Calibri"/>
              </a:rPr>
              <a:t>Management</a:t>
            </a:r>
            <a:endParaRPr lang="en-US" altLang="ko-KR" sz="1500" dirty="0" smtClean="0">
              <a:solidFill>
                <a:schemeClr val="accent2"/>
              </a:solidFill>
              <a:latin typeface="+mn-ea"/>
              <a:cs typeface="Calibri"/>
            </a:endParaRPr>
          </a:p>
          <a:p>
            <a:pPr algn="ctr">
              <a:spcBef>
                <a:spcPts val="0"/>
              </a:spcBef>
              <a:spcAft>
                <a:spcPts val="800"/>
              </a:spcAft>
            </a:pPr>
            <a:endParaRPr lang="en-US" sz="3000" dirty="0">
              <a:solidFill>
                <a:srgbClr val="FF0000"/>
              </a:solidFill>
              <a:latin typeface="+mn-ea"/>
              <a:cs typeface="Calibri"/>
            </a:endParaRPr>
          </a:p>
        </p:txBody>
      </p:sp>
      <p:grpSp>
        <p:nvGrpSpPr>
          <p:cNvPr id="43" name="Group 42"/>
          <p:cNvGrpSpPr/>
          <p:nvPr/>
        </p:nvGrpSpPr>
        <p:grpSpPr>
          <a:xfrm>
            <a:off x="6993466" y="2013787"/>
            <a:ext cx="918634" cy="918634"/>
            <a:chOff x="6993466" y="2201333"/>
            <a:chExt cx="918634" cy="918634"/>
          </a:xfrm>
        </p:grpSpPr>
        <p:sp>
          <p:nvSpPr>
            <p:cNvPr id="42" name="Oval 41"/>
            <p:cNvSpPr/>
            <p:nvPr/>
          </p:nvSpPr>
          <p:spPr bwMode="auto">
            <a:xfrm rot="5400000">
              <a:off x="7140959" y="2348826"/>
              <a:ext cx="623648" cy="623648"/>
            </a:xfrm>
            <a:prstGeom prst="ellipse">
              <a:avLst/>
            </a:prstGeom>
            <a:gradFill flip="none" rotWithShape="1">
              <a:gsLst>
                <a:gs pos="0">
                  <a:schemeClr val="lt1">
                    <a:alpha val="55000"/>
                  </a:schemeClr>
                </a:gs>
                <a:gs pos="80000">
                  <a:schemeClr val="tx1">
                    <a:alpha val="0"/>
                  </a:schemeClr>
                </a:gs>
              </a:gsLst>
              <a:lin ang="2700000" scaled="0"/>
              <a:tileRect/>
            </a:gra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smtClean="0">
                <a:ln>
                  <a:noFill/>
                </a:ln>
                <a:effectLst/>
                <a:latin typeface="+mn-ea"/>
              </a:endParaRPr>
            </a:p>
          </p:txBody>
        </p:sp>
        <p:pic>
          <p:nvPicPr>
            <p:cNvPr id="37" name="Picture 36" descr="clock.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993466" y="2201333"/>
              <a:ext cx="918634" cy="918634"/>
            </a:xfrm>
            <a:prstGeom prst="rect">
              <a:avLst/>
            </a:prstGeom>
          </p:spPr>
        </p:pic>
      </p:grpSp>
      <p:grpSp>
        <p:nvGrpSpPr>
          <p:cNvPr id="72" name="그룹 71"/>
          <p:cNvGrpSpPr/>
          <p:nvPr/>
        </p:nvGrpSpPr>
        <p:grpSpPr>
          <a:xfrm>
            <a:off x="713979" y="1196752"/>
            <a:ext cx="1769789" cy="1987537"/>
            <a:chOff x="1277833" y="2091267"/>
            <a:chExt cx="3793700" cy="3200948"/>
          </a:xfrm>
        </p:grpSpPr>
        <p:grpSp>
          <p:nvGrpSpPr>
            <p:cNvPr id="73" name="Group 67"/>
            <p:cNvGrpSpPr/>
            <p:nvPr/>
          </p:nvGrpSpPr>
          <p:grpSpPr>
            <a:xfrm>
              <a:off x="1674001" y="2768284"/>
              <a:ext cx="1305904" cy="2300329"/>
              <a:chOff x="1674001" y="2768284"/>
              <a:chExt cx="1305904" cy="2300329"/>
            </a:xfrm>
          </p:grpSpPr>
          <p:sp>
            <p:nvSpPr>
              <p:cNvPr id="85" name="Rectangle 68"/>
              <p:cNvSpPr/>
              <p:nvPr/>
            </p:nvSpPr>
            <p:spPr bwMode="auto">
              <a:xfrm>
                <a:off x="1674001" y="2768284"/>
                <a:ext cx="1305904" cy="2294994"/>
              </a:xfrm>
              <a:prstGeom prst="rect">
                <a:avLst/>
              </a:prstGeom>
              <a:gradFill rotWithShape="1">
                <a:gsLst>
                  <a:gs pos="0">
                    <a:srgbClr val="FDBB30">
                      <a:shade val="51000"/>
                      <a:satMod val="130000"/>
                    </a:srgbClr>
                  </a:gs>
                  <a:gs pos="80000">
                    <a:srgbClr val="FDBB30">
                      <a:shade val="93000"/>
                      <a:satMod val="130000"/>
                    </a:srgbClr>
                  </a:gs>
                  <a:gs pos="100000">
                    <a:srgbClr val="FDBB30">
                      <a:shade val="94000"/>
                      <a:satMod val="135000"/>
                    </a:srgbClr>
                  </a:gs>
                </a:gsLst>
                <a:lin ang="16200000" scaled="0"/>
              </a:gradFill>
              <a:ln w="9525" cap="flat" cmpd="sng" algn="ctr">
                <a:solidFill>
                  <a:srgbClr val="FDBB3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90000"/>
                  </a:lnSpc>
                  <a:spcBef>
                    <a:spcPts val="0"/>
                  </a:spcBef>
                  <a:spcAft>
                    <a:spcPts val="800"/>
                  </a:spcAft>
                  <a:buClrTx/>
                  <a:buSzTx/>
                  <a:buFontTx/>
                  <a:buNone/>
                  <a:tabLst/>
                  <a:defRPr/>
                </a:pPr>
                <a:endParaRPr kumimoji="0" lang="en-US" sz="1800" b="1" i="0" u="none" strike="noStrike" kern="0" cap="none" spc="0" normalizeH="0" baseline="0" noProof="0" dirty="0">
                  <a:ln>
                    <a:noFill/>
                  </a:ln>
                  <a:solidFill>
                    <a:sysClr val="window" lastClr="FFFFFF"/>
                  </a:solidFill>
                  <a:effectLst/>
                  <a:uLnTx/>
                  <a:uFillTx/>
                  <a:latin typeface="+mn-ea"/>
                  <a:cs typeface="+mn-cs"/>
                </a:endParaRPr>
              </a:p>
            </p:txBody>
          </p:sp>
          <p:grpSp>
            <p:nvGrpSpPr>
              <p:cNvPr id="86" name="Group 69"/>
              <p:cNvGrpSpPr/>
              <p:nvPr/>
            </p:nvGrpSpPr>
            <p:grpSpPr>
              <a:xfrm>
                <a:off x="1733564" y="2823130"/>
                <a:ext cx="1187675" cy="2245483"/>
                <a:chOff x="1963561" y="2820491"/>
                <a:chExt cx="1307048" cy="2471179"/>
              </a:xfrm>
            </p:grpSpPr>
            <p:pic>
              <p:nvPicPr>
                <p:cNvPr id="88" name="Picture 71"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40975" t="5310" r="15503" b="7296"/>
                <a:stretch/>
              </p:blipFill>
              <p:spPr>
                <a:xfrm rot="5400000">
                  <a:off x="1381495" y="3402557"/>
                  <a:ext cx="2471179" cy="1307048"/>
                </a:xfrm>
                <a:prstGeom prst="rect">
                  <a:avLst/>
                </a:prstGeom>
              </p:spPr>
            </p:pic>
            <p:sp>
              <p:nvSpPr>
                <p:cNvPr id="89" name="Right Triangle 72"/>
                <p:cNvSpPr/>
                <p:nvPr/>
              </p:nvSpPr>
              <p:spPr bwMode="auto">
                <a:xfrm rot="10800000">
                  <a:off x="2667269" y="2820491"/>
                  <a:ext cx="597831" cy="1144404"/>
                </a:xfrm>
                <a:prstGeom prst="rtTriangle">
                  <a:avLst/>
                </a:prstGeom>
                <a:gradFill rotWithShape="1">
                  <a:gsLst>
                    <a:gs pos="0">
                      <a:sysClr val="window" lastClr="FFFFFF">
                        <a:alpha val="5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87" name="Rectangle 70"/>
              <p:cNvSpPr/>
              <p:nvPr/>
            </p:nvSpPr>
            <p:spPr bwMode="auto">
              <a:xfrm>
                <a:off x="1674001" y="2768284"/>
                <a:ext cx="1305904" cy="2294994"/>
              </a:xfrm>
              <a:prstGeom prst="rect">
                <a:avLst/>
              </a:prstGeom>
              <a:noFill/>
              <a:ln w="9525" cap="flat" cmpd="sng" algn="ctr">
                <a:noFill/>
                <a:prstDash val="solid"/>
                <a:headEnd type="none" w="med" len="med"/>
                <a:tailEnd type="none" w="med" len="med"/>
              </a:ln>
              <a:effectLst/>
            </p:spPr>
            <p:txBody>
              <a:bodyPr vert="horz" wrap="square" lIns="91440" tIns="137160" rIns="91440" bIns="45720" numCol="1" rtlCol="0" anchor="t" anchorCtr="0" compatLnSpc="1">
                <a:prstTxWarp prst="textNoShape">
                  <a:avLst/>
                </a:prstTxWarp>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smtClean="0">
                    <a:ln>
                      <a:noFill/>
                    </a:ln>
                    <a:solidFill>
                      <a:srgbClr val="000000">
                        <a:lumMod val="75000"/>
                        <a:lumOff val="25000"/>
                      </a:srgbClr>
                    </a:solidFill>
                    <a:effectLst/>
                    <a:uLnTx/>
                    <a:uFillTx/>
                    <a:latin typeface="+mn-ea"/>
                    <a:cs typeface="+mn-cs"/>
                  </a:rPr>
                  <a:t>2,190</a:t>
                </a:r>
                <a:endParaRPr kumimoji="0" lang="en-US" sz="1300" b="0" i="0" u="none" strike="noStrike" kern="0" cap="none" spc="0" normalizeH="0" baseline="0" noProof="0" dirty="0">
                  <a:ln>
                    <a:noFill/>
                  </a:ln>
                  <a:solidFill>
                    <a:srgbClr val="000000">
                      <a:lumMod val="75000"/>
                      <a:lumOff val="25000"/>
                    </a:srgbClr>
                  </a:solidFill>
                  <a:effectLst/>
                  <a:uLnTx/>
                  <a:uFillTx/>
                  <a:latin typeface="+mn-ea"/>
                  <a:cs typeface="+mn-cs"/>
                </a:endParaRPr>
              </a:p>
            </p:txBody>
          </p:sp>
        </p:grpSp>
        <p:sp>
          <p:nvSpPr>
            <p:cNvPr id="74" name="TextBox 73"/>
            <p:cNvSpPr txBox="1"/>
            <p:nvPr/>
          </p:nvSpPr>
          <p:spPr bwMode="ltGray">
            <a:xfrm>
              <a:off x="1661365" y="5070802"/>
              <a:ext cx="1342252" cy="221413"/>
            </a:xfrm>
            <a:prstGeom prst="rect">
              <a:avLst/>
            </a:prstGeom>
            <a:noFill/>
            <a:ln w="9525">
              <a:noFill/>
              <a:miter lim="800000"/>
              <a:headEnd/>
              <a:tailEnd/>
            </a:ln>
          </p:spPr>
          <p:txBody>
            <a:bodyPr wrap="square" lIns="91419" tIns="45710" rIns="91419" bIns="45710" rtlCol="0" anchor="t" anchorCtr="0">
              <a:noAutofit/>
            </a:bodyPr>
            <a:lstStyle/>
            <a:p>
              <a:pPr marL="0" marR="0" lvl="0" indent="0" defTabSz="914400" eaLnBrk="1" fontAlgn="auto" latinLnBrk="0" hangingPunct="1">
                <a:lnSpc>
                  <a:spcPct val="90000"/>
                </a:lnSpc>
                <a:spcBef>
                  <a:spcPts val="0"/>
                </a:spcBef>
                <a:spcAft>
                  <a:spcPts val="800"/>
                </a:spcAft>
                <a:buClrTx/>
                <a:buSzTx/>
                <a:buFontTx/>
                <a:buNone/>
                <a:tabLst/>
                <a:defRPr/>
              </a:pPr>
              <a:r>
                <a:rPr kumimoji="0" lang="en-US" sz="1100" b="0" i="0" u="none" strike="noStrike" kern="0" cap="none" spc="0" normalizeH="0" baseline="0" noProof="0" dirty="0" smtClean="0">
                  <a:ln>
                    <a:noFill/>
                  </a:ln>
                  <a:solidFill>
                    <a:srgbClr val="9A918C"/>
                  </a:solidFill>
                  <a:effectLst/>
                  <a:uLnTx/>
                  <a:uFillTx/>
                  <a:latin typeface="+mn-ea"/>
                </a:rPr>
                <a:t>2014</a:t>
              </a:r>
            </a:p>
          </p:txBody>
        </p:sp>
        <p:sp>
          <p:nvSpPr>
            <p:cNvPr id="75" name="TextBox 74"/>
            <p:cNvSpPr txBox="1"/>
            <p:nvPr/>
          </p:nvSpPr>
          <p:spPr bwMode="ltGray">
            <a:xfrm>
              <a:off x="3298298" y="5070802"/>
              <a:ext cx="1328625" cy="221413"/>
            </a:xfrm>
            <a:prstGeom prst="rect">
              <a:avLst/>
            </a:prstGeom>
            <a:noFill/>
            <a:ln w="9525">
              <a:noFill/>
              <a:miter lim="800000"/>
              <a:headEnd/>
              <a:tailEnd/>
            </a:ln>
          </p:spPr>
          <p:txBody>
            <a:bodyPr wrap="square" lIns="91419" tIns="45710" rIns="91419" bIns="45710" rtlCol="0" anchor="t" anchorCtr="0">
              <a:noAutofit/>
            </a:bodyPr>
            <a:lstStyle/>
            <a:p>
              <a:pPr marL="0" marR="0" lvl="0" indent="0" defTabSz="914400" eaLnBrk="1" fontAlgn="auto" latinLnBrk="0" hangingPunct="1">
                <a:lnSpc>
                  <a:spcPct val="90000"/>
                </a:lnSpc>
                <a:spcBef>
                  <a:spcPts val="0"/>
                </a:spcBef>
                <a:spcAft>
                  <a:spcPts val="800"/>
                </a:spcAft>
                <a:buClrTx/>
                <a:buSzTx/>
                <a:buFontTx/>
                <a:buNone/>
                <a:tabLst/>
                <a:defRPr/>
              </a:pPr>
              <a:r>
                <a:rPr kumimoji="0" lang="en-US" sz="1100" b="0" i="0" u="none" strike="noStrike" kern="0" cap="none" spc="0" normalizeH="0" baseline="0" noProof="0" dirty="0" smtClean="0">
                  <a:ln>
                    <a:noFill/>
                  </a:ln>
                  <a:solidFill>
                    <a:srgbClr val="9A918C"/>
                  </a:solidFill>
                  <a:effectLst/>
                  <a:uLnTx/>
                  <a:uFillTx/>
                  <a:latin typeface="+mn-ea"/>
                </a:rPr>
                <a:t>2015</a:t>
              </a:r>
            </a:p>
          </p:txBody>
        </p:sp>
        <p:grpSp>
          <p:nvGrpSpPr>
            <p:cNvPr id="76" name="Group 75"/>
            <p:cNvGrpSpPr/>
            <p:nvPr/>
          </p:nvGrpSpPr>
          <p:grpSpPr>
            <a:xfrm>
              <a:off x="3297308" y="2091267"/>
              <a:ext cx="1322603" cy="2992729"/>
              <a:chOff x="3297308" y="2091267"/>
              <a:chExt cx="1322603" cy="2992729"/>
            </a:xfrm>
          </p:grpSpPr>
          <p:sp>
            <p:nvSpPr>
              <p:cNvPr id="80" name="Rectangle 76"/>
              <p:cNvSpPr/>
              <p:nvPr/>
            </p:nvSpPr>
            <p:spPr bwMode="auto">
              <a:xfrm>
                <a:off x="3314007" y="2091267"/>
                <a:ext cx="1305904" cy="2972012"/>
              </a:xfrm>
              <a:prstGeom prst="rect">
                <a:avLst/>
              </a:prstGeom>
              <a:gradFill rotWithShape="1">
                <a:gsLst>
                  <a:gs pos="0">
                    <a:srgbClr val="E84920">
                      <a:shade val="51000"/>
                      <a:satMod val="130000"/>
                    </a:srgbClr>
                  </a:gs>
                  <a:gs pos="80000">
                    <a:srgbClr val="E84920">
                      <a:shade val="93000"/>
                      <a:satMod val="130000"/>
                    </a:srgbClr>
                  </a:gs>
                  <a:gs pos="100000">
                    <a:srgbClr val="E84920">
                      <a:shade val="94000"/>
                      <a:satMod val="135000"/>
                    </a:srgbClr>
                  </a:gs>
                </a:gsLst>
                <a:lin ang="16200000" scaled="0"/>
              </a:gradFill>
              <a:ln w="9525" cap="flat" cmpd="sng" algn="ctr">
                <a:solidFill>
                  <a:srgbClr val="E8492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ysClr val="window" lastClr="FFFFFF"/>
                  </a:solidFill>
                  <a:effectLst/>
                  <a:uLnTx/>
                  <a:uFillTx/>
                  <a:latin typeface="+mn-ea"/>
                  <a:cs typeface="+mn-cs"/>
                </a:endParaRPr>
              </a:p>
            </p:txBody>
          </p:sp>
          <p:grpSp>
            <p:nvGrpSpPr>
              <p:cNvPr id="81" name="Group 77"/>
              <p:cNvGrpSpPr/>
              <p:nvPr/>
            </p:nvGrpSpPr>
            <p:grpSpPr>
              <a:xfrm>
                <a:off x="3372259" y="2153804"/>
                <a:ext cx="1187675" cy="2907115"/>
                <a:chOff x="1963561" y="2820491"/>
                <a:chExt cx="1307048" cy="3199312"/>
              </a:xfrm>
            </p:grpSpPr>
            <p:pic>
              <p:nvPicPr>
                <p:cNvPr id="83" name="Picture 79" descr="sym_blkstripes.png"/>
                <p:cNvPicPr>
                  <a:picLocks noChangeAspect="1"/>
                </p:cNvPicPr>
                <p:nvPr/>
              </p:nvPicPr>
              <p:blipFill rotWithShape="1">
                <a:blip r:embed="rId5" cstate="email">
                  <a:extLst>
                    <a:ext uri="{28A0092B-C50C-407E-A947-70E740481C1C}">
                      <a14:useLocalDpi xmlns:a14="http://schemas.microsoft.com/office/drawing/2010/main" val="0"/>
                    </a:ext>
                  </a:extLst>
                </a:blip>
                <a:srcRect l="40975" t="5310" r="2679" b="7296"/>
                <a:stretch/>
              </p:blipFill>
              <p:spPr>
                <a:xfrm rot="5400000">
                  <a:off x="1017429" y="3766624"/>
                  <a:ext cx="3199311" cy="1307048"/>
                </a:xfrm>
                <a:prstGeom prst="rect">
                  <a:avLst/>
                </a:prstGeom>
              </p:spPr>
            </p:pic>
            <p:sp>
              <p:nvSpPr>
                <p:cNvPr id="84" name="Right Triangle 80"/>
                <p:cNvSpPr/>
                <p:nvPr/>
              </p:nvSpPr>
              <p:spPr bwMode="auto">
                <a:xfrm rot="10800000">
                  <a:off x="2667269" y="2820491"/>
                  <a:ext cx="597831" cy="1144404"/>
                </a:xfrm>
                <a:prstGeom prst="rtTriangle">
                  <a:avLst/>
                </a:prstGeom>
                <a:gradFill rotWithShape="1">
                  <a:gsLst>
                    <a:gs pos="0">
                      <a:sysClr val="window" lastClr="FFFFFF">
                        <a:alpha val="55000"/>
                      </a:sysClr>
                    </a:gs>
                    <a:gs pos="100000">
                      <a:sysClr val="window" lastClr="FFFFFF">
                        <a:alpha val="0"/>
                      </a:sysClr>
                    </a:gs>
                  </a:gsLst>
                  <a:lin ang="16200000" scaled="1"/>
                </a:gradFill>
                <a:ln w="9525" cap="flat" cmpd="sng" algn="ctr">
                  <a:no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solidFill>
                      <a:sysClr val="windowText" lastClr="000000"/>
                    </a:solidFill>
                    <a:effectLst/>
                    <a:uLnTx/>
                    <a:uFillTx/>
                    <a:latin typeface="+mn-ea"/>
                    <a:cs typeface="+mn-cs"/>
                  </a:endParaRPr>
                </a:p>
              </p:txBody>
            </p:sp>
          </p:grpSp>
          <p:sp>
            <p:nvSpPr>
              <p:cNvPr id="82" name="Rectangle 78"/>
              <p:cNvSpPr/>
              <p:nvPr/>
            </p:nvSpPr>
            <p:spPr bwMode="auto">
              <a:xfrm>
                <a:off x="3297308" y="2098959"/>
                <a:ext cx="1305904" cy="2985037"/>
              </a:xfrm>
              <a:prstGeom prst="rect">
                <a:avLst/>
              </a:prstGeom>
              <a:noFill/>
              <a:ln w="9525" cap="flat" cmpd="sng" algn="ctr">
                <a:noFill/>
                <a:prstDash val="solid"/>
                <a:headEnd type="none" w="med" len="med"/>
                <a:tailEnd type="none" w="med" len="med"/>
              </a:ln>
              <a:effectLst/>
            </p:spPr>
            <p:txBody>
              <a:bodyPr vert="horz" wrap="square" lIns="91440" tIns="137160" rIns="91440" bIns="45720" numCol="1" rtlCol="0" anchor="t" anchorCtr="0" compatLnSpc="1">
                <a:prstTxWarp prst="textNoShape">
                  <a:avLst/>
                </a:prstTxWarp>
              </a:bodyPr>
              <a:lstStyle/>
              <a:p>
                <a:pPr marL="0" marR="0" lvl="0" indent="0" algn="ctr" defTabSz="914400" eaLnBrk="1" fontAlgn="auto" latinLnBrk="0" hangingPunct="1">
                  <a:lnSpc>
                    <a:spcPct val="90000"/>
                  </a:lnSpc>
                  <a:spcBef>
                    <a:spcPts val="0"/>
                  </a:spcBef>
                  <a:spcAft>
                    <a:spcPts val="800"/>
                  </a:spcAft>
                  <a:buClrTx/>
                  <a:buSzTx/>
                  <a:buFontTx/>
                  <a:buNone/>
                  <a:tabLst/>
                  <a:defRPr/>
                </a:pPr>
                <a:r>
                  <a:rPr kumimoji="0" lang="en-US" sz="1300" b="0" i="0" u="none" strike="noStrike" kern="0" cap="none" spc="0" normalizeH="0" baseline="0" noProof="0" dirty="0" smtClean="0">
                    <a:ln>
                      <a:noFill/>
                    </a:ln>
                    <a:solidFill>
                      <a:srgbClr val="000000">
                        <a:lumMod val="75000"/>
                        <a:lumOff val="25000"/>
                      </a:srgbClr>
                    </a:solidFill>
                    <a:effectLst/>
                    <a:uLnTx/>
                    <a:uFillTx/>
                    <a:latin typeface="+mn-ea"/>
                    <a:cs typeface="+mn-cs"/>
                  </a:rPr>
                  <a:t>2,475</a:t>
                </a:r>
                <a:endParaRPr kumimoji="0" lang="en-US" sz="1300" b="0" i="0" u="none" strike="noStrike" kern="0" cap="none" spc="0" normalizeH="0" baseline="0" noProof="0" dirty="0">
                  <a:ln>
                    <a:noFill/>
                  </a:ln>
                  <a:solidFill>
                    <a:srgbClr val="000000">
                      <a:lumMod val="75000"/>
                      <a:lumOff val="25000"/>
                    </a:srgbClr>
                  </a:solidFill>
                  <a:effectLst/>
                  <a:uLnTx/>
                  <a:uFillTx/>
                  <a:latin typeface="+mn-ea"/>
                  <a:cs typeface="+mn-cs"/>
                </a:endParaRPr>
              </a:p>
            </p:txBody>
          </p:sp>
        </p:grpSp>
        <p:cxnSp>
          <p:nvCxnSpPr>
            <p:cNvPr id="77" name="Straight Connector 81"/>
            <p:cNvCxnSpPr/>
            <p:nvPr/>
          </p:nvCxnSpPr>
          <p:spPr bwMode="auto">
            <a:xfrm>
              <a:off x="1277833" y="5064571"/>
              <a:ext cx="3793700" cy="0"/>
            </a:xfrm>
            <a:prstGeom prst="line">
              <a:avLst/>
            </a:prstGeom>
            <a:solidFill>
              <a:srgbClr val="5482AB"/>
            </a:solidFill>
            <a:ln w="28575" cap="flat" cmpd="sng" algn="ctr">
              <a:solidFill>
                <a:srgbClr val="1E1D1B"/>
              </a:solidFill>
              <a:prstDash val="solid"/>
              <a:round/>
              <a:headEnd type="none" w="med" len="med"/>
              <a:tailEnd type="none" w="med" len="med"/>
            </a:ln>
            <a:effectLst/>
          </p:spPr>
        </p:cxnSp>
      </p:grpSp>
      <p:grpSp>
        <p:nvGrpSpPr>
          <p:cNvPr id="7" name="그룹 6"/>
          <p:cNvGrpSpPr/>
          <p:nvPr/>
        </p:nvGrpSpPr>
        <p:grpSpPr>
          <a:xfrm>
            <a:off x="3491880" y="1680851"/>
            <a:ext cx="2228359" cy="1400685"/>
            <a:chOff x="3491880" y="1885334"/>
            <a:chExt cx="2228359" cy="1400685"/>
          </a:xfrm>
        </p:grpSpPr>
        <p:pic>
          <p:nvPicPr>
            <p:cNvPr id="4" name="Picture 3" descr="city.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729568" y="1885334"/>
              <a:ext cx="1672166" cy="1275466"/>
            </a:xfrm>
            <a:prstGeom prst="rect">
              <a:avLst/>
            </a:prstGeom>
          </p:spPr>
        </p:pic>
        <p:grpSp>
          <p:nvGrpSpPr>
            <p:cNvPr id="90" name="Group 734"/>
            <p:cNvGrpSpPr>
              <a:grpSpLocks/>
            </p:cNvGrpSpPr>
            <p:nvPr/>
          </p:nvGrpSpPr>
          <p:grpSpPr bwMode="auto">
            <a:xfrm>
              <a:off x="5064425" y="2722914"/>
              <a:ext cx="655814" cy="437886"/>
              <a:chOff x="3089275" y="4112565"/>
              <a:chExt cx="656935" cy="438543"/>
            </a:xfrm>
            <a:solidFill>
              <a:schemeClr val="accent4"/>
            </a:solidFill>
          </p:grpSpPr>
          <p:sp>
            <p:nvSpPr>
              <p:cNvPr id="91" name="Freeform 12"/>
              <p:cNvSpPr>
                <a:spLocks noEditPoints="1"/>
              </p:cNvSpPr>
              <p:nvPr/>
            </p:nvSpPr>
            <p:spPr bwMode="auto">
              <a:xfrm>
                <a:off x="3090624" y="4113882"/>
                <a:ext cx="654406" cy="438267"/>
              </a:xfrm>
              <a:custGeom>
                <a:avLst/>
                <a:gdLst/>
                <a:ahLst/>
                <a:cxnLst>
                  <a:cxn ang="0">
                    <a:pos x="685" y="0"/>
                  </a:cxn>
                  <a:cxn ang="0">
                    <a:pos x="48" y="0"/>
                  </a:cxn>
                  <a:cxn ang="0">
                    <a:pos x="0" y="48"/>
                  </a:cxn>
                  <a:cxn ang="0">
                    <a:pos x="0" y="442"/>
                  </a:cxn>
                  <a:cxn ang="0">
                    <a:pos x="48" y="490"/>
                  </a:cxn>
                  <a:cxn ang="0">
                    <a:pos x="685" y="490"/>
                  </a:cxn>
                  <a:cxn ang="0">
                    <a:pos x="733" y="442"/>
                  </a:cxn>
                  <a:cxn ang="0">
                    <a:pos x="733" y="48"/>
                  </a:cxn>
                  <a:cxn ang="0">
                    <a:pos x="685" y="0"/>
                  </a:cxn>
                  <a:cxn ang="0">
                    <a:pos x="685" y="416"/>
                  </a:cxn>
                  <a:cxn ang="0">
                    <a:pos x="643" y="458"/>
                  </a:cxn>
                  <a:cxn ang="0">
                    <a:pos x="90" y="458"/>
                  </a:cxn>
                  <a:cxn ang="0">
                    <a:pos x="48" y="416"/>
                  </a:cxn>
                  <a:cxn ang="0">
                    <a:pos x="48" y="74"/>
                  </a:cxn>
                  <a:cxn ang="0">
                    <a:pos x="90" y="32"/>
                  </a:cxn>
                  <a:cxn ang="0">
                    <a:pos x="643" y="32"/>
                  </a:cxn>
                  <a:cxn ang="0">
                    <a:pos x="685" y="74"/>
                  </a:cxn>
                  <a:cxn ang="0">
                    <a:pos x="685" y="416"/>
                  </a:cxn>
                </a:cxnLst>
                <a:rect l="0" t="0" r="r" b="b"/>
                <a:pathLst>
                  <a:path w="733" h="490">
                    <a:moveTo>
                      <a:pt x="685" y="0"/>
                    </a:moveTo>
                    <a:cubicBezTo>
                      <a:pt x="48" y="0"/>
                      <a:pt x="48" y="0"/>
                      <a:pt x="48" y="0"/>
                    </a:cubicBezTo>
                    <a:cubicBezTo>
                      <a:pt x="22" y="0"/>
                      <a:pt x="0" y="22"/>
                      <a:pt x="0" y="48"/>
                    </a:cubicBezTo>
                    <a:cubicBezTo>
                      <a:pt x="0" y="442"/>
                      <a:pt x="0" y="442"/>
                      <a:pt x="0" y="442"/>
                    </a:cubicBezTo>
                    <a:cubicBezTo>
                      <a:pt x="0" y="469"/>
                      <a:pt x="22" y="490"/>
                      <a:pt x="48" y="490"/>
                    </a:cubicBezTo>
                    <a:cubicBezTo>
                      <a:pt x="685" y="490"/>
                      <a:pt x="685" y="490"/>
                      <a:pt x="685" y="490"/>
                    </a:cubicBezTo>
                    <a:cubicBezTo>
                      <a:pt x="712" y="490"/>
                      <a:pt x="733" y="469"/>
                      <a:pt x="733" y="442"/>
                    </a:cubicBezTo>
                    <a:cubicBezTo>
                      <a:pt x="733" y="48"/>
                      <a:pt x="733" y="48"/>
                      <a:pt x="733" y="48"/>
                    </a:cubicBezTo>
                    <a:cubicBezTo>
                      <a:pt x="733" y="22"/>
                      <a:pt x="712" y="0"/>
                      <a:pt x="685" y="0"/>
                    </a:cubicBezTo>
                    <a:close/>
                    <a:moveTo>
                      <a:pt x="685" y="416"/>
                    </a:moveTo>
                    <a:cubicBezTo>
                      <a:pt x="685" y="439"/>
                      <a:pt x="666" y="458"/>
                      <a:pt x="643" y="458"/>
                    </a:cubicBezTo>
                    <a:cubicBezTo>
                      <a:pt x="90" y="458"/>
                      <a:pt x="90" y="458"/>
                      <a:pt x="90" y="458"/>
                    </a:cubicBezTo>
                    <a:cubicBezTo>
                      <a:pt x="67" y="458"/>
                      <a:pt x="48" y="439"/>
                      <a:pt x="48" y="416"/>
                    </a:cubicBezTo>
                    <a:cubicBezTo>
                      <a:pt x="48" y="74"/>
                      <a:pt x="48" y="74"/>
                      <a:pt x="48" y="74"/>
                    </a:cubicBezTo>
                    <a:cubicBezTo>
                      <a:pt x="48" y="51"/>
                      <a:pt x="67" y="32"/>
                      <a:pt x="90" y="32"/>
                    </a:cubicBezTo>
                    <a:cubicBezTo>
                      <a:pt x="643" y="32"/>
                      <a:pt x="643" y="32"/>
                      <a:pt x="643" y="32"/>
                    </a:cubicBezTo>
                    <a:cubicBezTo>
                      <a:pt x="666" y="32"/>
                      <a:pt x="685" y="51"/>
                      <a:pt x="685" y="74"/>
                    </a:cubicBezTo>
                    <a:lnTo>
                      <a:pt x="685" y="416"/>
                    </a:ln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92" name="Freeform 23"/>
              <p:cNvSpPr>
                <a:spLocks/>
              </p:cNvSpPr>
              <p:nvPr/>
            </p:nvSpPr>
            <p:spPr bwMode="auto">
              <a:xfrm>
                <a:off x="3450704" y="4298579"/>
                <a:ext cx="194130" cy="15653"/>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2"/>
                      <a:pt x="212" y="16"/>
                      <a:pt x="206" y="16"/>
                    </a:cubicBezTo>
                    <a:cubicBezTo>
                      <a:pt x="11" y="16"/>
                      <a:pt x="11" y="16"/>
                      <a:pt x="11" y="16"/>
                    </a:cubicBezTo>
                    <a:cubicBezTo>
                      <a:pt x="5" y="16"/>
                      <a:pt x="0" y="12"/>
                      <a:pt x="0" y="8"/>
                    </a:cubicBezTo>
                    <a:cubicBezTo>
                      <a:pt x="0" y="8"/>
                      <a:pt x="0" y="8"/>
                      <a:pt x="0" y="8"/>
                    </a:cubicBezTo>
                    <a:cubicBezTo>
                      <a:pt x="0" y="3"/>
                      <a:pt x="5" y="0"/>
                      <a:pt x="11" y="0"/>
                    </a:cubicBezTo>
                    <a:cubicBezTo>
                      <a:pt x="206" y="0"/>
                      <a:pt x="206" y="0"/>
                      <a:pt x="206" y="0"/>
                    </a:cubicBezTo>
                    <a:cubicBezTo>
                      <a:pt x="212" y="0"/>
                      <a:pt x="217" y="3"/>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93" name="Freeform 27"/>
              <p:cNvSpPr>
                <a:spLocks/>
              </p:cNvSpPr>
              <p:nvPr/>
            </p:nvSpPr>
            <p:spPr bwMode="auto">
              <a:xfrm>
                <a:off x="3450704" y="4345538"/>
                <a:ext cx="194130" cy="15651"/>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2"/>
                      <a:pt x="212" y="16"/>
                      <a:pt x="206" y="16"/>
                    </a:cubicBezTo>
                    <a:cubicBezTo>
                      <a:pt x="11" y="16"/>
                      <a:pt x="11" y="16"/>
                      <a:pt x="11" y="16"/>
                    </a:cubicBezTo>
                    <a:cubicBezTo>
                      <a:pt x="5" y="16"/>
                      <a:pt x="0" y="12"/>
                      <a:pt x="0" y="8"/>
                    </a:cubicBezTo>
                    <a:cubicBezTo>
                      <a:pt x="0" y="8"/>
                      <a:pt x="0" y="8"/>
                      <a:pt x="0" y="8"/>
                    </a:cubicBezTo>
                    <a:cubicBezTo>
                      <a:pt x="0" y="4"/>
                      <a:pt x="5" y="0"/>
                      <a:pt x="11" y="0"/>
                    </a:cubicBezTo>
                    <a:cubicBezTo>
                      <a:pt x="206" y="0"/>
                      <a:pt x="206" y="0"/>
                      <a:pt x="206" y="0"/>
                    </a:cubicBezTo>
                    <a:cubicBezTo>
                      <a:pt x="212" y="0"/>
                      <a:pt x="217" y="4"/>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94" name="Freeform 28"/>
              <p:cNvSpPr>
                <a:spLocks/>
              </p:cNvSpPr>
              <p:nvPr/>
            </p:nvSpPr>
            <p:spPr bwMode="auto">
              <a:xfrm>
                <a:off x="3450704" y="4395625"/>
                <a:ext cx="194130" cy="15651"/>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3"/>
                      <a:pt x="212" y="16"/>
                      <a:pt x="206" y="16"/>
                    </a:cubicBezTo>
                    <a:cubicBezTo>
                      <a:pt x="11" y="16"/>
                      <a:pt x="11" y="16"/>
                      <a:pt x="11" y="16"/>
                    </a:cubicBezTo>
                    <a:cubicBezTo>
                      <a:pt x="5" y="16"/>
                      <a:pt x="0" y="13"/>
                      <a:pt x="0" y="8"/>
                    </a:cubicBezTo>
                    <a:cubicBezTo>
                      <a:pt x="0" y="8"/>
                      <a:pt x="0" y="8"/>
                      <a:pt x="0" y="8"/>
                    </a:cubicBezTo>
                    <a:cubicBezTo>
                      <a:pt x="0" y="4"/>
                      <a:pt x="5" y="0"/>
                      <a:pt x="11" y="0"/>
                    </a:cubicBezTo>
                    <a:cubicBezTo>
                      <a:pt x="206" y="0"/>
                      <a:pt x="206" y="0"/>
                      <a:pt x="206" y="0"/>
                    </a:cubicBezTo>
                    <a:cubicBezTo>
                      <a:pt x="212" y="0"/>
                      <a:pt x="217" y="4"/>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95" name="Freeform 29"/>
              <p:cNvSpPr>
                <a:spLocks/>
              </p:cNvSpPr>
              <p:nvPr/>
            </p:nvSpPr>
            <p:spPr bwMode="auto">
              <a:xfrm>
                <a:off x="3450704" y="4442581"/>
                <a:ext cx="194130" cy="15653"/>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2"/>
                      <a:pt x="212" y="16"/>
                      <a:pt x="206" y="16"/>
                    </a:cubicBezTo>
                    <a:cubicBezTo>
                      <a:pt x="11" y="16"/>
                      <a:pt x="11" y="16"/>
                      <a:pt x="11" y="16"/>
                    </a:cubicBezTo>
                    <a:cubicBezTo>
                      <a:pt x="5" y="16"/>
                      <a:pt x="0" y="12"/>
                      <a:pt x="0" y="8"/>
                    </a:cubicBezTo>
                    <a:cubicBezTo>
                      <a:pt x="0" y="8"/>
                      <a:pt x="0" y="8"/>
                      <a:pt x="0" y="8"/>
                    </a:cubicBezTo>
                    <a:cubicBezTo>
                      <a:pt x="0" y="3"/>
                      <a:pt x="5" y="0"/>
                      <a:pt x="11" y="0"/>
                    </a:cubicBezTo>
                    <a:cubicBezTo>
                      <a:pt x="206" y="0"/>
                      <a:pt x="206" y="0"/>
                      <a:pt x="206" y="0"/>
                    </a:cubicBezTo>
                    <a:cubicBezTo>
                      <a:pt x="212" y="0"/>
                      <a:pt x="217" y="3"/>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96" name="Rectangle 102"/>
              <p:cNvSpPr/>
              <p:nvPr/>
            </p:nvSpPr>
            <p:spPr>
              <a:xfrm>
                <a:off x="3178296" y="4176492"/>
                <a:ext cx="488457" cy="65739"/>
              </a:xfrm>
              <a:prstGeom prst="rect">
                <a:avLst/>
              </a:prstGeom>
              <a:grp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mn-ea"/>
                </a:endParaRPr>
              </a:p>
            </p:txBody>
          </p:sp>
          <p:sp>
            <p:nvSpPr>
              <p:cNvPr id="97" name="Rectangle 103"/>
              <p:cNvSpPr/>
              <p:nvPr/>
            </p:nvSpPr>
            <p:spPr>
              <a:xfrm>
                <a:off x="3181426" y="4282928"/>
                <a:ext cx="106459" cy="178436"/>
              </a:xfrm>
              <a:prstGeom prst="rect">
                <a:avLst/>
              </a:prstGeom>
              <a:grp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mn-ea"/>
                </a:endParaRPr>
              </a:p>
            </p:txBody>
          </p:sp>
          <p:sp>
            <p:nvSpPr>
              <p:cNvPr id="98" name="Rectangle 104"/>
              <p:cNvSpPr/>
              <p:nvPr/>
            </p:nvSpPr>
            <p:spPr>
              <a:xfrm>
                <a:off x="3316066" y="4282928"/>
                <a:ext cx="103326" cy="178436"/>
              </a:xfrm>
              <a:prstGeom prst="rect">
                <a:avLst/>
              </a:prstGeom>
              <a:grp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mn-ea"/>
                </a:endParaRPr>
              </a:p>
            </p:txBody>
          </p:sp>
        </p:grpSp>
        <p:grpSp>
          <p:nvGrpSpPr>
            <p:cNvPr id="99" name="Group 734"/>
            <p:cNvGrpSpPr>
              <a:grpSpLocks/>
            </p:cNvGrpSpPr>
            <p:nvPr/>
          </p:nvGrpSpPr>
          <p:grpSpPr bwMode="auto">
            <a:xfrm>
              <a:off x="4236473" y="2222706"/>
              <a:ext cx="655814" cy="437886"/>
              <a:chOff x="3089275" y="4112565"/>
              <a:chExt cx="656935" cy="438543"/>
            </a:xfrm>
            <a:solidFill>
              <a:schemeClr val="accent4"/>
            </a:solidFill>
          </p:grpSpPr>
          <p:sp>
            <p:nvSpPr>
              <p:cNvPr id="100" name="Freeform 12"/>
              <p:cNvSpPr>
                <a:spLocks noEditPoints="1"/>
              </p:cNvSpPr>
              <p:nvPr/>
            </p:nvSpPr>
            <p:spPr bwMode="auto">
              <a:xfrm>
                <a:off x="3090624" y="4113882"/>
                <a:ext cx="654406" cy="438267"/>
              </a:xfrm>
              <a:custGeom>
                <a:avLst/>
                <a:gdLst/>
                <a:ahLst/>
                <a:cxnLst>
                  <a:cxn ang="0">
                    <a:pos x="685" y="0"/>
                  </a:cxn>
                  <a:cxn ang="0">
                    <a:pos x="48" y="0"/>
                  </a:cxn>
                  <a:cxn ang="0">
                    <a:pos x="0" y="48"/>
                  </a:cxn>
                  <a:cxn ang="0">
                    <a:pos x="0" y="442"/>
                  </a:cxn>
                  <a:cxn ang="0">
                    <a:pos x="48" y="490"/>
                  </a:cxn>
                  <a:cxn ang="0">
                    <a:pos x="685" y="490"/>
                  </a:cxn>
                  <a:cxn ang="0">
                    <a:pos x="733" y="442"/>
                  </a:cxn>
                  <a:cxn ang="0">
                    <a:pos x="733" y="48"/>
                  </a:cxn>
                  <a:cxn ang="0">
                    <a:pos x="685" y="0"/>
                  </a:cxn>
                  <a:cxn ang="0">
                    <a:pos x="685" y="416"/>
                  </a:cxn>
                  <a:cxn ang="0">
                    <a:pos x="643" y="458"/>
                  </a:cxn>
                  <a:cxn ang="0">
                    <a:pos x="90" y="458"/>
                  </a:cxn>
                  <a:cxn ang="0">
                    <a:pos x="48" y="416"/>
                  </a:cxn>
                  <a:cxn ang="0">
                    <a:pos x="48" y="74"/>
                  </a:cxn>
                  <a:cxn ang="0">
                    <a:pos x="90" y="32"/>
                  </a:cxn>
                  <a:cxn ang="0">
                    <a:pos x="643" y="32"/>
                  </a:cxn>
                  <a:cxn ang="0">
                    <a:pos x="685" y="74"/>
                  </a:cxn>
                  <a:cxn ang="0">
                    <a:pos x="685" y="416"/>
                  </a:cxn>
                </a:cxnLst>
                <a:rect l="0" t="0" r="r" b="b"/>
                <a:pathLst>
                  <a:path w="733" h="490">
                    <a:moveTo>
                      <a:pt x="685" y="0"/>
                    </a:moveTo>
                    <a:cubicBezTo>
                      <a:pt x="48" y="0"/>
                      <a:pt x="48" y="0"/>
                      <a:pt x="48" y="0"/>
                    </a:cubicBezTo>
                    <a:cubicBezTo>
                      <a:pt x="22" y="0"/>
                      <a:pt x="0" y="22"/>
                      <a:pt x="0" y="48"/>
                    </a:cubicBezTo>
                    <a:cubicBezTo>
                      <a:pt x="0" y="442"/>
                      <a:pt x="0" y="442"/>
                      <a:pt x="0" y="442"/>
                    </a:cubicBezTo>
                    <a:cubicBezTo>
                      <a:pt x="0" y="469"/>
                      <a:pt x="22" y="490"/>
                      <a:pt x="48" y="490"/>
                    </a:cubicBezTo>
                    <a:cubicBezTo>
                      <a:pt x="685" y="490"/>
                      <a:pt x="685" y="490"/>
                      <a:pt x="685" y="490"/>
                    </a:cubicBezTo>
                    <a:cubicBezTo>
                      <a:pt x="712" y="490"/>
                      <a:pt x="733" y="469"/>
                      <a:pt x="733" y="442"/>
                    </a:cubicBezTo>
                    <a:cubicBezTo>
                      <a:pt x="733" y="48"/>
                      <a:pt x="733" y="48"/>
                      <a:pt x="733" y="48"/>
                    </a:cubicBezTo>
                    <a:cubicBezTo>
                      <a:pt x="733" y="22"/>
                      <a:pt x="712" y="0"/>
                      <a:pt x="685" y="0"/>
                    </a:cubicBezTo>
                    <a:close/>
                    <a:moveTo>
                      <a:pt x="685" y="416"/>
                    </a:moveTo>
                    <a:cubicBezTo>
                      <a:pt x="685" y="439"/>
                      <a:pt x="666" y="458"/>
                      <a:pt x="643" y="458"/>
                    </a:cubicBezTo>
                    <a:cubicBezTo>
                      <a:pt x="90" y="458"/>
                      <a:pt x="90" y="458"/>
                      <a:pt x="90" y="458"/>
                    </a:cubicBezTo>
                    <a:cubicBezTo>
                      <a:pt x="67" y="458"/>
                      <a:pt x="48" y="439"/>
                      <a:pt x="48" y="416"/>
                    </a:cubicBezTo>
                    <a:cubicBezTo>
                      <a:pt x="48" y="74"/>
                      <a:pt x="48" y="74"/>
                      <a:pt x="48" y="74"/>
                    </a:cubicBezTo>
                    <a:cubicBezTo>
                      <a:pt x="48" y="51"/>
                      <a:pt x="67" y="32"/>
                      <a:pt x="90" y="32"/>
                    </a:cubicBezTo>
                    <a:cubicBezTo>
                      <a:pt x="643" y="32"/>
                      <a:pt x="643" y="32"/>
                      <a:pt x="643" y="32"/>
                    </a:cubicBezTo>
                    <a:cubicBezTo>
                      <a:pt x="666" y="32"/>
                      <a:pt x="685" y="51"/>
                      <a:pt x="685" y="74"/>
                    </a:cubicBezTo>
                    <a:lnTo>
                      <a:pt x="685" y="416"/>
                    </a:ln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101" name="Freeform 23"/>
              <p:cNvSpPr>
                <a:spLocks/>
              </p:cNvSpPr>
              <p:nvPr/>
            </p:nvSpPr>
            <p:spPr bwMode="auto">
              <a:xfrm>
                <a:off x="3450704" y="4298579"/>
                <a:ext cx="194130" cy="15653"/>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2"/>
                      <a:pt x="212" y="16"/>
                      <a:pt x="206" y="16"/>
                    </a:cubicBezTo>
                    <a:cubicBezTo>
                      <a:pt x="11" y="16"/>
                      <a:pt x="11" y="16"/>
                      <a:pt x="11" y="16"/>
                    </a:cubicBezTo>
                    <a:cubicBezTo>
                      <a:pt x="5" y="16"/>
                      <a:pt x="0" y="12"/>
                      <a:pt x="0" y="8"/>
                    </a:cubicBezTo>
                    <a:cubicBezTo>
                      <a:pt x="0" y="8"/>
                      <a:pt x="0" y="8"/>
                      <a:pt x="0" y="8"/>
                    </a:cubicBezTo>
                    <a:cubicBezTo>
                      <a:pt x="0" y="3"/>
                      <a:pt x="5" y="0"/>
                      <a:pt x="11" y="0"/>
                    </a:cubicBezTo>
                    <a:cubicBezTo>
                      <a:pt x="206" y="0"/>
                      <a:pt x="206" y="0"/>
                      <a:pt x="206" y="0"/>
                    </a:cubicBezTo>
                    <a:cubicBezTo>
                      <a:pt x="212" y="0"/>
                      <a:pt x="217" y="3"/>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102" name="Freeform 27"/>
              <p:cNvSpPr>
                <a:spLocks/>
              </p:cNvSpPr>
              <p:nvPr/>
            </p:nvSpPr>
            <p:spPr bwMode="auto">
              <a:xfrm>
                <a:off x="3450704" y="4345538"/>
                <a:ext cx="194130" cy="15651"/>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2"/>
                      <a:pt x="212" y="16"/>
                      <a:pt x="206" y="16"/>
                    </a:cubicBezTo>
                    <a:cubicBezTo>
                      <a:pt x="11" y="16"/>
                      <a:pt x="11" y="16"/>
                      <a:pt x="11" y="16"/>
                    </a:cubicBezTo>
                    <a:cubicBezTo>
                      <a:pt x="5" y="16"/>
                      <a:pt x="0" y="12"/>
                      <a:pt x="0" y="8"/>
                    </a:cubicBezTo>
                    <a:cubicBezTo>
                      <a:pt x="0" y="8"/>
                      <a:pt x="0" y="8"/>
                      <a:pt x="0" y="8"/>
                    </a:cubicBezTo>
                    <a:cubicBezTo>
                      <a:pt x="0" y="4"/>
                      <a:pt x="5" y="0"/>
                      <a:pt x="11" y="0"/>
                    </a:cubicBezTo>
                    <a:cubicBezTo>
                      <a:pt x="206" y="0"/>
                      <a:pt x="206" y="0"/>
                      <a:pt x="206" y="0"/>
                    </a:cubicBezTo>
                    <a:cubicBezTo>
                      <a:pt x="212" y="0"/>
                      <a:pt x="217" y="4"/>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103" name="Freeform 28"/>
              <p:cNvSpPr>
                <a:spLocks/>
              </p:cNvSpPr>
              <p:nvPr/>
            </p:nvSpPr>
            <p:spPr bwMode="auto">
              <a:xfrm>
                <a:off x="3450704" y="4395625"/>
                <a:ext cx="194130" cy="15651"/>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3"/>
                      <a:pt x="212" y="16"/>
                      <a:pt x="206" y="16"/>
                    </a:cubicBezTo>
                    <a:cubicBezTo>
                      <a:pt x="11" y="16"/>
                      <a:pt x="11" y="16"/>
                      <a:pt x="11" y="16"/>
                    </a:cubicBezTo>
                    <a:cubicBezTo>
                      <a:pt x="5" y="16"/>
                      <a:pt x="0" y="13"/>
                      <a:pt x="0" y="8"/>
                    </a:cubicBezTo>
                    <a:cubicBezTo>
                      <a:pt x="0" y="8"/>
                      <a:pt x="0" y="8"/>
                      <a:pt x="0" y="8"/>
                    </a:cubicBezTo>
                    <a:cubicBezTo>
                      <a:pt x="0" y="4"/>
                      <a:pt x="5" y="0"/>
                      <a:pt x="11" y="0"/>
                    </a:cubicBezTo>
                    <a:cubicBezTo>
                      <a:pt x="206" y="0"/>
                      <a:pt x="206" y="0"/>
                      <a:pt x="206" y="0"/>
                    </a:cubicBezTo>
                    <a:cubicBezTo>
                      <a:pt x="212" y="0"/>
                      <a:pt x="217" y="4"/>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104" name="Freeform 29"/>
              <p:cNvSpPr>
                <a:spLocks/>
              </p:cNvSpPr>
              <p:nvPr/>
            </p:nvSpPr>
            <p:spPr bwMode="auto">
              <a:xfrm>
                <a:off x="3450704" y="4442581"/>
                <a:ext cx="194130" cy="15653"/>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2"/>
                      <a:pt x="212" y="16"/>
                      <a:pt x="206" y="16"/>
                    </a:cubicBezTo>
                    <a:cubicBezTo>
                      <a:pt x="11" y="16"/>
                      <a:pt x="11" y="16"/>
                      <a:pt x="11" y="16"/>
                    </a:cubicBezTo>
                    <a:cubicBezTo>
                      <a:pt x="5" y="16"/>
                      <a:pt x="0" y="12"/>
                      <a:pt x="0" y="8"/>
                    </a:cubicBezTo>
                    <a:cubicBezTo>
                      <a:pt x="0" y="8"/>
                      <a:pt x="0" y="8"/>
                      <a:pt x="0" y="8"/>
                    </a:cubicBezTo>
                    <a:cubicBezTo>
                      <a:pt x="0" y="3"/>
                      <a:pt x="5" y="0"/>
                      <a:pt x="11" y="0"/>
                    </a:cubicBezTo>
                    <a:cubicBezTo>
                      <a:pt x="206" y="0"/>
                      <a:pt x="206" y="0"/>
                      <a:pt x="206" y="0"/>
                    </a:cubicBezTo>
                    <a:cubicBezTo>
                      <a:pt x="212" y="0"/>
                      <a:pt x="217" y="3"/>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105" name="Rectangle 102"/>
              <p:cNvSpPr/>
              <p:nvPr/>
            </p:nvSpPr>
            <p:spPr>
              <a:xfrm>
                <a:off x="3178296" y="4176492"/>
                <a:ext cx="488457" cy="65739"/>
              </a:xfrm>
              <a:prstGeom prst="rect">
                <a:avLst/>
              </a:prstGeom>
              <a:grp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mn-ea"/>
                </a:endParaRPr>
              </a:p>
            </p:txBody>
          </p:sp>
          <p:sp>
            <p:nvSpPr>
              <p:cNvPr id="106" name="Rectangle 103"/>
              <p:cNvSpPr/>
              <p:nvPr/>
            </p:nvSpPr>
            <p:spPr>
              <a:xfrm>
                <a:off x="3181426" y="4282928"/>
                <a:ext cx="106459" cy="178436"/>
              </a:xfrm>
              <a:prstGeom prst="rect">
                <a:avLst/>
              </a:prstGeom>
              <a:grp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mn-ea"/>
                </a:endParaRPr>
              </a:p>
            </p:txBody>
          </p:sp>
          <p:sp>
            <p:nvSpPr>
              <p:cNvPr id="107" name="Rectangle 104"/>
              <p:cNvSpPr/>
              <p:nvPr/>
            </p:nvSpPr>
            <p:spPr>
              <a:xfrm>
                <a:off x="3316066" y="4282928"/>
                <a:ext cx="103326" cy="178436"/>
              </a:xfrm>
              <a:prstGeom prst="rect">
                <a:avLst/>
              </a:prstGeom>
              <a:grp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mn-ea"/>
                </a:endParaRPr>
              </a:p>
            </p:txBody>
          </p:sp>
        </p:grpSp>
        <p:grpSp>
          <p:nvGrpSpPr>
            <p:cNvPr id="108" name="Group 734"/>
            <p:cNvGrpSpPr>
              <a:grpSpLocks/>
            </p:cNvGrpSpPr>
            <p:nvPr/>
          </p:nvGrpSpPr>
          <p:grpSpPr bwMode="auto">
            <a:xfrm>
              <a:off x="3491880" y="2848409"/>
              <a:ext cx="653289" cy="437610"/>
              <a:chOff x="3089277" y="4113882"/>
              <a:chExt cx="654406" cy="438267"/>
            </a:xfrm>
            <a:solidFill>
              <a:schemeClr val="accent4"/>
            </a:solidFill>
          </p:grpSpPr>
          <p:sp>
            <p:nvSpPr>
              <p:cNvPr id="109" name="Freeform 12"/>
              <p:cNvSpPr>
                <a:spLocks noEditPoints="1"/>
              </p:cNvSpPr>
              <p:nvPr/>
            </p:nvSpPr>
            <p:spPr bwMode="auto">
              <a:xfrm>
                <a:off x="3089277" y="4113882"/>
                <a:ext cx="654406" cy="438267"/>
              </a:xfrm>
              <a:custGeom>
                <a:avLst/>
                <a:gdLst/>
                <a:ahLst/>
                <a:cxnLst>
                  <a:cxn ang="0">
                    <a:pos x="685" y="0"/>
                  </a:cxn>
                  <a:cxn ang="0">
                    <a:pos x="48" y="0"/>
                  </a:cxn>
                  <a:cxn ang="0">
                    <a:pos x="0" y="48"/>
                  </a:cxn>
                  <a:cxn ang="0">
                    <a:pos x="0" y="442"/>
                  </a:cxn>
                  <a:cxn ang="0">
                    <a:pos x="48" y="490"/>
                  </a:cxn>
                  <a:cxn ang="0">
                    <a:pos x="685" y="490"/>
                  </a:cxn>
                  <a:cxn ang="0">
                    <a:pos x="733" y="442"/>
                  </a:cxn>
                  <a:cxn ang="0">
                    <a:pos x="733" y="48"/>
                  </a:cxn>
                  <a:cxn ang="0">
                    <a:pos x="685" y="0"/>
                  </a:cxn>
                  <a:cxn ang="0">
                    <a:pos x="685" y="416"/>
                  </a:cxn>
                  <a:cxn ang="0">
                    <a:pos x="643" y="458"/>
                  </a:cxn>
                  <a:cxn ang="0">
                    <a:pos x="90" y="458"/>
                  </a:cxn>
                  <a:cxn ang="0">
                    <a:pos x="48" y="416"/>
                  </a:cxn>
                  <a:cxn ang="0">
                    <a:pos x="48" y="74"/>
                  </a:cxn>
                  <a:cxn ang="0">
                    <a:pos x="90" y="32"/>
                  </a:cxn>
                  <a:cxn ang="0">
                    <a:pos x="643" y="32"/>
                  </a:cxn>
                  <a:cxn ang="0">
                    <a:pos x="685" y="74"/>
                  </a:cxn>
                  <a:cxn ang="0">
                    <a:pos x="685" y="416"/>
                  </a:cxn>
                </a:cxnLst>
                <a:rect l="0" t="0" r="r" b="b"/>
                <a:pathLst>
                  <a:path w="733" h="490">
                    <a:moveTo>
                      <a:pt x="685" y="0"/>
                    </a:moveTo>
                    <a:cubicBezTo>
                      <a:pt x="48" y="0"/>
                      <a:pt x="48" y="0"/>
                      <a:pt x="48" y="0"/>
                    </a:cubicBezTo>
                    <a:cubicBezTo>
                      <a:pt x="22" y="0"/>
                      <a:pt x="0" y="22"/>
                      <a:pt x="0" y="48"/>
                    </a:cubicBezTo>
                    <a:cubicBezTo>
                      <a:pt x="0" y="442"/>
                      <a:pt x="0" y="442"/>
                      <a:pt x="0" y="442"/>
                    </a:cubicBezTo>
                    <a:cubicBezTo>
                      <a:pt x="0" y="469"/>
                      <a:pt x="22" y="490"/>
                      <a:pt x="48" y="490"/>
                    </a:cubicBezTo>
                    <a:cubicBezTo>
                      <a:pt x="685" y="490"/>
                      <a:pt x="685" y="490"/>
                      <a:pt x="685" y="490"/>
                    </a:cubicBezTo>
                    <a:cubicBezTo>
                      <a:pt x="712" y="490"/>
                      <a:pt x="733" y="469"/>
                      <a:pt x="733" y="442"/>
                    </a:cubicBezTo>
                    <a:cubicBezTo>
                      <a:pt x="733" y="48"/>
                      <a:pt x="733" y="48"/>
                      <a:pt x="733" y="48"/>
                    </a:cubicBezTo>
                    <a:cubicBezTo>
                      <a:pt x="733" y="22"/>
                      <a:pt x="712" y="0"/>
                      <a:pt x="685" y="0"/>
                    </a:cubicBezTo>
                    <a:close/>
                    <a:moveTo>
                      <a:pt x="685" y="416"/>
                    </a:moveTo>
                    <a:cubicBezTo>
                      <a:pt x="685" y="439"/>
                      <a:pt x="666" y="458"/>
                      <a:pt x="643" y="458"/>
                    </a:cubicBezTo>
                    <a:cubicBezTo>
                      <a:pt x="90" y="458"/>
                      <a:pt x="90" y="458"/>
                      <a:pt x="90" y="458"/>
                    </a:cubicBezTo>
                    <a:cubicBezTo>
                      <a:pt x="67" y="458"/>
                      <a:pt x="48" y="439"/>
                      <a:pt x="48" y="416"/>
                    </a:cubicBezTo>
                    <a:cubicBezTo>
                      <a:pt x="48" y="74"/>
                      <a:pt x="48" y="74"/>
                      <a:pt x="48" y="74"/>
                    </a:cubicBezTo>
                    <a:cubicBezTo>
                      <a:pt x="48" y="51"/>
                      <a:pt x="67" y="32"/>
                      <a:pt x="90" y="32"/>
                    </a:cubicBezTo>
                    <a:cubicBezTo>
                      <a:pt x="643" y="32"/>
                      <a:pt x="643" y="32"/>
                      <a:pt x="643" y="32"/>
                    </a:cubicBezTo>
                    <a:cubicBezTo>
                      <a:pt x="666" y="32"/>
                      <a:pt x="685" y="51"/>
                      <a:pt x="685" y="74"/>
                    </a:cubicBezTo>
                    <a:lnTo>
                      <a:pt x="685" y="416"/>
                    </a:ln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110" name="Freeform 23"/>
              <p:cNvSpPr>
                <a:spLocks/>
              </p:cNvSpPr>
              <p:nvPr/>
            </p:nvSpPr>
            <p:spPr bwMode="auto">
              <a:xfrm>
                <a:off x="3450704" y="4298579"/>
                <a:ext cx="194130" cy="15653"/>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2"/>
                      <a:pt x="212" y="16"/>
                      <a:pt x="206" y="16"/>
                    </a:cubicBezTo>
                    <a:cubicBezTo>
                      <a:pt x="11" y="16"/>
                      <a:pt x="11" y="16"/>
                      <a:pt x="11" y="16"/>
                    </a:cubicBezTo>
                    <a:cubicBezTo>
                      <a:pt x="5" y="16"/>
                      <a:pt x="0" y="12"/>
                      <a:pt x="0" y="8"/>
                    </a:cubicBezTo>
                    <a:cubicBezTo>
                      <a:pt x="0" y="8"/>
                      <a:pt x="0" y="8"/>
                      <a:pt x="0" y="8"/>
                    </a:cubicBezTo>
                    <a:cubicBezTo>
                      <a:pt x="0" y="3"/>
                      <a:pt x="5" y="0"/>
                      <a:pt x="11" y="0"/>
                    </a:cubicBezTo>
                    <a:cubicBezTo>
                      <a:pt x="206" y="0"/>
                      <a:pt x="206" y="0"/>
                      <a:pt x="206" y="0"/>
                    </a:cubicBezTo>
                    <a:cubicBezTo>
                      <a:pt x="212" y="0"/>
                      <a:pt x="217" y="3"/>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111" name="Freeform 27"/>
              <p:cNvSpPr>
                <a:spLocks/>
              </p:cNvSpPr>
              <p:nvPr/>
            </p:nvSpPr>
            <p:spPr bwMode="auto">
              <a:xfrm>
                <a:off x="3450704" y="4345538"/>
                <a:ext cx="194130" cy="15651"/>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2"/>
                      <a:pt x="212" y="16"/>
                      <a:pt x="206" y="16"/>
                    </a:cubicBezTo>
                    <a:cubicBezTo>
                      <a:pt x="11" y="16"/>
                      <a:pt x="11" y="16"/>
                      <a:pt x="11" y="16"/>
                    </a:cubicBezTo>
                    <a:cubicBezTo>
                      <a:pt x="5" y="16"/>
                      <a:pt x="0" y="12"/>
                      <a:pt x="0" y="8"/>
                    </a:cubicBezTo>
                    <a:cubicBezTo>
                      <a:pt x="0" y="8"/>
                      <a:pt x="0" y="8"/>
                      <a:pt x="0" y="8"/>
                    </a:cubicBezTo>
                    <a:cubicBezTo>
                      <a:pt x="0" y="4"/>
                      <a:pt x="5" y="0"/>
                      <a:pt x="11" y="0"/>
                    </a:cubicBezTo>
                    <a:cubicBezTo>
                      <a:pt x="206" y="0"/>
                      <a:pt x="206" y="0"/>
                      <a:pt x="206" y="0"/>
                    </a:cubicBezTo>
                    <a:cubicBezTo>
                      <a:pt x="212" y="0"/>
                      <a:pt x="217" y="4"/>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112" name="Freeform 28"/>
              <p:cNvSpPr>
                <a:spLocks/>
              </p:cNvSpPr>
              <p:nvPr/>
            </p:nvSpPr>
            <p:spPr bwMode="auto">
              <a:xfrm>
                <a:off x="3450704" y="4395625"/>
                <a:ext cx="194130" cy="15651"/>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3"/>
                      <a:pt x="212" y="16"/>
                      <a:pt x="206" y="16"/>
                    </a:cubicBezTo>
                    <a:cubicBezTo>
                      <a:pt x="11" y="16"/>
                      <a:pt x="11" y="16"/>
                      <a:pt x="11" y="16"/>
                    </a:cubicBezTo>
                    <a:cubicBezTo>
                      <a:pt x="5" y="16"/>
                      <a:pt x="0" y="13"/>
                      <a:pt x="0" y="8"/>
                    </a:cubicBezTo>
                    <a:cubicBezTo>
                      <a:pt x="0" y="8"/>
                      <a:pt x="0" y="8"/>
                      <a:pt x="0" y="8"/>
                    </a:cubicBezTo>
                    <a:cubicBezTo>
                      <a:pt x="0" y="4"/>
                      <a:pt x="5" y="0"/>
                      <a:pt x="11" y="0"/>
                    </a:cubicBezTo>
                    <a:cubicBezTo>
                      <a:pt x="206" y="0"/>
                      <a:pt x="206" y="0"/>
                      <a:pt x="206" y="0"/>
                    </a:cubicBezTo>
                    <a:cubicBezTo>
                      <a:pt x="212" y="0"/>
                      <a:pt x="217" y="4"/>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113" name="Freeform 29"/>
              <p:cNvSpPr>
                <a:spLocks/>
              </p:cNvSpPr>
              <p:nvPr/>
            </p:nvSpPr>
            <p:spPr bwMode="auto">
              <a:xfrm>
                <a:off x="3450704" y="4442581"/>
                <a:ext cx="194130" cy="15653"/>
              </a:xfrm>
              <a:custGeom>
                <a:avLst/>
                <a:gdLst/>
                <a:ahLst/>
                <a:cxnLst>
                  <a:cxn ang="0">
                    <a:pos x="217" y="8"/>
                  </a:cxn>
                  <a:cxn ang="0">
                    <a:pos x="206" y="16"/>
                  </a:cxn>
                  <a:cxn ang="0">
                    <a:pos x="11" y="16"/>
                  </a:cxn>
                  <a:cxn ang="0">
                    <a:pos x="0" y="8"/>
                  </a:cxn>
                  <a:cxn ang="0">
                    <a:pos x="0" y="8"/>
                  </a:cxn>
                  <a:cxn ang="0">
                    <a:pos x="11" y="0"/>
                  </a:cxn>
                  <a:cxn ang="0">
                    <a:pos x="206" y="0"/>
                  </a:cxn>
                  <a:cxn ang="0">
                    <a:pos x="217" y="8"/>
                  </a:cxn>
                </a:cxnLst>
                <a:rect l="0" t="0" r="r" b="b"/>
                <a:pathLst>
                  <a:path w="217" h="16">
                    <a:moveTo>
                      <a:pt x="217" y="8"/>
                    </a:moveTo>
                    <a:cubicBezTo>
                      <a:pt x="217" y="12"/>
                      <a:pt x="212" y="16"/>
                      <a:pt x="206" y="16"/>
                    </a:cubicBezTo>
                    <a:cubicBezTo>
                      <a:pt x="11" y="16"/>
                      <a:pt x="11" y="16"/>
                      <a:pt x="11" y="16"/>
                    </a:cubicBezTo>
                    <a:cubicBezTo>
                      <a:pt x="5" y="16"/>
                      <a:pt x="0" y="12"/>
                      <a:pt x="0" y="8"/>
                    </a:cubicBezTo>
                    <a:cubicBezTo>
                      <a:pt x="0" y="8"/>
                      <a:pt x="0" y="8"/>
                      <a:pt x="0" y="8"/>
                    </a:cubicBezTo>
                    <a:cubicBezTo>
                      <a:pt x="0" y="3"/>
                      <a:pt x="5" y="0"/>
                      <a:pt x="11" y="0"/>
                    </a:cubicBezTo>
                    <a:cubicBezTo>
                      <a:pt x="206" y="0"/>
                      <a:pt x="206" y="0"/>
                      <a:pt x="206" y="0"/>
                    </a:cubicBezTo>
                    <a:cubicBezTo>
                      <a:pt x="212" y="0"/>
                      <a:pt x="217" y="3"/>
                      <a:pt x="217" y="8"/>
                    </a:cubicBez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a:lstStyle/>
              <a:p>
                <a:pPr>
                  <a:defRPr/>
                </a:pPr>
                <a:endParaRPr lang="en-US" sz="1800" dirty="0">
                  <a:latin typeface="+mn-ea"/>
                </a:endParaRPr>
              </a:p>
            </p:txBody>
          </p:sp>
          <p:sp>
            <p:nvSpPr>
              <p:cNvPr id="114" name="Rectangle 102"/>
              <p:cNvSpPr/>
              <p:nvPr/>
            </p:nvSpPr>
            <p:spPr>
              <a:xfrm>
                <a:off x="3178296" y="4176492"/>
                <a:ext cx="488457" cy="65739"/>
              </a:xfrm>
              <a:prstGeom prst="rect">
                <a:avLst/>
              </a:prstGeom>
              <a:grp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mn-ea"/>
                </a:endParaRPr>
              </a:p>
            </p:txBody>
          </p:sp>
          <p:sp>
            <p:nvSpPr>
              <p:cNvPr id="115" name="Rectangle 103"/>
              <p:cNvSpPr/>
              <p:nvPr/>
            </p:nvSpPr>
            <p:spPr>
              <a:xfrm>
                <a:off x="3181426" y="4282928"/>
                <a:ext cx="106459" cy="178436"/>
              </a:xfrm>
              <a:prstGeom prst="rect">
                <a:avLst/>
              </a:prstGeom>
              <a:grp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mn-ea"/>
                </a:endParaRPr>
              </a:p>
            </p:txBody>
          </p:sp>
          <p:sp>
            <p:nvSpPr>
              <p:cNvPr id="116" name="Rectangle 104"/>
              <p:cNvSpPr/>
              <p:nvPr/>
            </p:nvSpPr>
            <p:spPr>
              <a:xfrm>
                <a:off x="3316066" y="4282928"/>
                <a:ext cx="103326" cy="178436"/>
              </a:xfrm>
              <a:prstGeom prst="rect">
                <a:avLst/>
              </a:prstGeom>
              <a:grp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mn-ea"/>
                </a:endParaRPr>
              </a:p>
            </p:txBody>
          </p:sp>
        </p:grpSp>
      </p:grpSp>
      <p:sp>
        <p:nvSpPr>
          <p:cNvPr id="6" name="직사각형 5"/>
          <p:cNvSpPr/>
          <p:nvPr/>
        </p:nvSpPr>
        <p:spPr>
          <a:xfrm>
            <a:off x="-377095" y="5101153"/>
            <a:ext cx="8909535" cy="400110"/>
          </a:xfrm>
          <a:prstGeom prst="rect">
            <a:avLst/>
          </a:prstGeom>
        </p:spPr>
        <p:txBody>
          <a:bodyPr>
            <a:spAutoFit/>
          </a:bodyPr>
          <a:lstStyle/>
          <a:p>
            <a:pPr marL="0" indent="0">
              <a:spcAft>
                <a:spcPts val="900"/>
              </a:spcAft>
              <a:buSzPct val="100000"/>
              <a:buNone/>
            </a:pPr>
            <a:r>
              <a:rPr lang="en-US" altLang="ko-KR" sz="1700" dirty="0">
                <a:solidFill>
                  <a:schemeClr val="accent4"/>
                </a:solidFill>
                <a:latin typeface="+mn-ea"/>
              </a:rPr>
              <a:t>•</a:t>
            </a:r>
            <a:r>
              <a:rPr lang="en-US" altLang="ko-KR" sz="1700" dirty="0">
                <a:solidFill>
                  <a:srgbClr val="FDBB30"/>
                </a:solidFill>
                <a:latin typeface="+mn-ea"/>
              </a:rPr>
              <a:t> </a:t>
            </a:r>
            <a:r>
              <a:rPr lang="ko-KR" altLang="en-US" sz="1700" dirty="0">
                <a:solidFill>
                  <a:srgbClr val="FDBB30"/>
                </a:solidFill>
                <a:latin typeface="+mn-ea"/>
              </a:rPr>
              <a:t>메뉴의 </a:t>
            </a:r>
            <a:r>
              <a:rPr lang="ko-KR" altLang="en-US" sz="2000" b="1" dirty="0">
                <a:solidFill>
                  <a:srgbClr val="FDBB30"/>
                </a:solidFill>
                <a:latin typeface="+mn-ea"/>
              </a:rPr>
              <a:t>재료</a:t>
            </a:r>
            <a:r>
              <a:rPr lang="en-US" altLang="ko-KR" sz="1700" dirty="0">
                <a:solidFill>
                  <a:srgbClr val="FDBB30"/>
                </a:solidFill>
                <a:latin typeface="+mn-ea"/>
              </a:rPr>
              <a:t>, </a:t>
            </a:r>
            <a:r>
              <a:rPr lang="ko-KR" altLang="en-US" sz="2000" b="1" dirty="0">
                <a:solidFill>
                  <a:srgbClr val="FDBB30"/>
                </a:solidFill>
                <a:latin typeface="+mn-ea"/>
              </a:rPr>
              <a:t>조리 시간</a:t>
            </a:r>
            <a:r>
              <a:rPr lang="en-US" altLang="ko-KR" sz="2000" dirty="0">
                <a:solidFill>
                  <a:srgbClr val="FDBB30"/>
                </a:solidFill>
                <a:latin typeface="+mn-ea"/>
              </a:rPr>
              <a:t>, </a:t>
            </a:r>
            <a:r>
              <a:rPr lang="ko-KR" altLang="en-US" sz="2000" b="1" dirty="0">
                <a:solidFill>
                  <a:srgbClr val="FDBB30"/>
                </a:solidFill>
                <a:latin typeface="+mn-ea"/>
              </a:rPr>
              <a:t>평가 점수</a:t>
            </a:r>
            <a:r>
              <a:rPr lang="ko-KR" altLang="en-US" sz="1700" dirty="0">
                <a:solidFill>
                  <a:srgbClr val="FDBB30"/>
                </a:solidFill>
                <a:latin typeface="+mn-ea"/>
              </a:rPr>
              <a:t> </a:t>
            </a:r>
            <a:r>
              <a:rPr lang="ko-KR" altLang="en-US" sz="1700" dirty="0">
                <a:latin typeface="+mn-ea"/>
              </a:rPr>
              <a:t>등 기존과 다른 구체적인 정보 </a:t>
            </a:r>
            <a:r>
              <a:rPr lang="ko-KR" altLang="en-US" sz="1700" dirty="0" smtClean="0">
                <a:latin typeface="+mn-ea"/>
              </a:rPr>
              <a:t>제공</a:t>
            </a:r>
            <a:endParaRPr lang="en-US" altLang="ko-KR" sz="1700" dirty="0">
              <a:latin typeface="+mn-ea"/>
            </a:endParaRPr>
          </a:p>
        </p:txBody>
      </p:sp>
      <p:sp>
        <p:nvSpPr>
          <p:cNvPr id="8" name="직사각형 7"/>
          <p:cNvSpPr/>
          <p:nvPr/>
        </p:nvSpPr>
        <p:spPr>
          <a:xfrm>
            <a:off x="107504" y="5570312"/>
            <a:ext cx="8909535" cy="400110"/>
          </a:xfrm>
          <a:prstGeom prst="rect">
            <a:avLst/>
          </a:prstGeom>
        </p:spPr>
        <p:txBody>
          <a:bodyPr>
            <a:spAutoFit/>
          </a:bodyPr>
          <a:lstStyle/>
          <a:p>
            <a:pPr marL="0" indent="0">
              <a:spcAft>
                <a:spcPts val="900"/>
              </a:spcAft>
              <a:buSzPct val="100000"/>
              <a:buNone/>
            </a:pPr>
            <a:r>
              <a:rPr lang="en-US" altLang="ko-KR" sz="1700" dirty="0">
                <a:solidFill>
                  <a:schemeClr val="accent4"/>
                </a:solidFill>
                <a:latin typeface="+mn-ea"/>
              </a:rPr>
              <a:t>•</a:t>
            </a:r>
            <a:r>
              <a:rPr lang="en-US" altLang="ko-KR" sz="1700" dirty="0">
                <a:solidFill>
                  <a:srgbClr val="FDBB30"/>
                </a:solidFill>
                <a:latin typeface="+mn-ea"/>
              </a:rPr>
              <a:t> </a:t>
            </a:r>
            <a:r>
              <a:rPr lang="ko-KR" altLang="en-US" sz="1700" dirty="0">
                <a:latin typeface="+mn-ea"/>
              </a:rPr>
              <a:t>고객의 스케줄 관리를 위한 </a:t>
            </a:r>
            <a:r>
              <a:rPr lang="ko-KR" altLang="en-US" sz="2000" b="1" dirty="0">
                <a:solidFill>
                  <a:srgbClr val="FDBB30"/>
                </a:solidFill>
                <a:latin typeface="+mn-ea"/>
              </a:rPr>
              <a:t>매장 테이블 현황 열람</a:t>
            </a:r>
            <a:r>
              <a:rPr lang="en-US" altLang="ko-KR" sz="1700" dirty="0">
                <a:solidFill>
                  <a:srgbClr val="FDBB30"/>
                </a:solidFill>
                <a:latin typeface="+mn-ea"/>
              </a:rPr>
              <a:t>, </a:t>
            </a:r>
            <a:r>
              <a:rPr lang="ko-KR" altLang="en-US" sz="2000" b="1" dirty="0">
                <a:solidFill>
                  <a:srgbClr val="FDBB30"/>
                </a:solidFill>
                <a:latin typeface="+mn-ea"/>
              </a:rPr>
              <a:t>예상 대기 시간 조회</a:t>
            </a:r>
            <a:r>
              <a:rPr lang="ko-KR" altLang="en-US" sz="1700" dirty="0">
                <a:solidFill>
                  <a:srgbClr val="FDBB30"/>
                </a:solidFill>
                <a:latin typeface="+mn-ea"/>
              </a:rPr>
              <a:t> </a:t>
            </a:r>
            <a:r>
              <a:rPr lang="ko-KR" altLang="en-US" sz="1700" dirty="0">
                <a:latin typeface="+mn-ea"/>
              </a:rPr>
              <a:t>기능</a:t>
            </a:r>
            <a:endParaRPr lang="en-US" altLang="ko-KR" sz="1700" dirty="0">
              <a:latin typeface="+mn-ea"/>
            </a:endParaRPr>
          </a:p>
        </p:txBody>
      </p:sp>
      <p:sp>
        <p:nvSpPr>
          <p:cNvPr id="61" name="Footer Placeholder 13"/>
          <p:cNvSpPr>
            <a:spLocks noGrp="1"/>
          </p:cNvSpPr>
          <p:nvPr>
            <p:ph type="ftr" sz="quarter" idx="10"/>
          </p:nvPr>
        </p:nvSpPr>
        <p:spPr>
          <a:xfrm>
            <a:off x="368300" y="6364570"/>
            <a:ext cx="4183380" cy="23278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defRPr/>
            </a:pPr>
            <a:r>
              <a:rPr lang="en-US" altLang="ko-KR" sz="1200" b="1" dirty="0">
                <a:solidFill>
                  <a:srgbClr val="0D0D0D"/>
                </a:solidFill>
                <a:latin typeface="+mn-ea"/>
                <a:ea typeface="+mn-ea"/>
              </a:rPr>
              <a:t>YAHA</a:t>
            </a:r>
            <a:r>
              <a:rPr lang="ko-KR" altLang="en-US" sz="1200" dirty="0">
                <a:solidFill>
                  <a:srgbClr val="0D0D0D"/>
                </a:solidFill>
                <a:latin typeface="+mn-ea"/>
                <a:ea typeface="+mn-ea"/>
              </a:rPr>
              <a:t>팀 졸업 작품 전시회 최종 보고서</a:t>
            </a:r>
            <a:r>
              <a:rPr lang="en-US" altLang="ko-KR" sz="1200" dirty="0">
                <a:solidFill>
                  <a:srgbClr val="0D0D0D"/>
                </a:solidFill>
                <a:latin typeface="+mn-ea"/>
                <a:ea typeface="+mn-ea"/>
              </a:rPr>
              <a:t>, 2015</a:t>
            </a:r>
            <a:r>
              <a:rPr lang="ko-KR" altLang="en-US" sz="1200" dirty="0">
                <a:solidFill>
                  <a:srgbClr val="0D0D0D"/>
                </a:solidFill>
                <a:latin typeface="+mn-ea"/>
                <a:ea typeface="+mn-ea"/>
              </a:rPr>
              <a:t>년</a:t>
            </a:r>
            <a:endParaRPr lang="en-US" altLang="ko-KR" sz="1200" dirty="0">
              <a:latin typeface="+mn-ea"/>
              <a:ea typeface="+mn-ea"/>
            </a:endParaRPr>
          </a:p>
        </p:txBody>
      </p:sp>
    </p:spTree>
    <p:extLst>
      <p:ext uri="{BB962C8B-B14F-4D97-AF65-F5344CB8AC3E}">
        <p14:creationId xmlns:p14="http://schemas.microsoft.com/office/powerpoint/2010/main" val="213171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wipe(down)">
                                      <p:cBhvr>
                                        <p:cTn id="16" dur="500"/>
                                        <p:tgtEl>
                                          <p:spTgt spid="1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par>
                                <p:cTn id="33" presetID="22" presetClass="entr" presetSubtype="4"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down)">
                                      <p:cBhvr>
                                        <p:cTn id="35" dur="500"/>
                                        <p:tgtEl>
                                          <p:spTgt spid="4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7" grpId="0" build="p"/>
      <p:bldP spid="19" grpId="0"/>
      <p:bldP spid="18" grpId="0"/>
      <p:bldP spid="28" grpId="0"/>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48688" y="6397625"/>
            <a:ext cx="153987" cy="153988"/>
          </a:xfrm>
          <a:prstGeom prst="rect">
            <a:avLst/>
          </a:prstGeom>
        </p:spPr>
        <p:txBody>
          <a:bodyPr/>
          <a:lstStyle/>
          <a:p>
            <a:pPr>
              <a:defRPr/>
            </a:pPr>
            <a:fld id="{446C9BED-6FD4-4BA4-B6B0-4A26058AC9EF}" type="slidenum">
              <a:rPr lang="en-US" smtClean="0">
                <a:latin typeface="+mn-ea"/>
              </a:rPr>
              <a:pPr>
                <a:defRPr/>
              </a:pPr>
              <a:t>6</a:t>
            </a:fld>
            <a:endParaRPr lang="en-US" dirty="0">
              <a:latin typeface="+mn-ea"/>
            </a:endParaRPr>
          </a:p>
        </p:txBody>
      </p:sp>
      <p:pic>
        <p:nvPicPr>
          <p:cNvPr id="16"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
        <p:nvSpPr>
          <p:cNvPr id="8"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dirty="0" smtClean="0">
                <a:latin typeface="+mn-ea"/>
              </a:rPr>
              <a:t>데이터베이스</a:t>
            </a:r>
            <a:r>
              <a:rPr lang="en-US" altLang="ko-KR" sz="2000" dirty="0" smtClean="0">
                <a:latin typeface="+mn-ea"/>
              </a:rPr>
              <a:t>(</a:t>
            </a:r>
            <a:r>
              <a:rPr lang="en-US" altLang="ko-KR" sz="2000" kern="0" dirty="0">
                <a:latin typeface="+mn-ea"/>
              </a:rPr>
              <a:t>Database</a:t>
            </a:r>
            <a:r>
              <a:rPr lang="en-US" altLang="ko-KR" sz="2000" dirty="0" smtClean="0">
                <a:latin typeface="+mn-ea"/>
              </a:rPr>
              <a:t>)</a:t>
            </a:r>
            <a:r>
              <a:rPr lang="en-US" altLang="ko-KR" sz="2400" dirty="0" smtClean="0">
                <a:latin typeface="+mn-ea"/>
              </a:rPr>
              <a:t> </a:t>
            </a:r>
            <a:r>
              <a:rPr lang="ko-KR" altLang="en-US" sz="2400" kern="0" dirty="0" smtClean="0">
                <a:latin typeface="+mn-ea"/>
                <a:ea typeface="+mn-ea"/>
              </a:rPr>
              <a:t>구성</a:t>
            </a:r>
            <a:endParaRPr lang="en-US" sz="2400" kern="0" dirty="0">
              <a:latin typeface="+mn-ea"/>
              <a:ea typeface="+mn-ea"/>
            </a:endParaRPr>
          </a:p>
        </p:txBody>
      </p:sp>
      <p:sp>
        <p:nvSpPr>
          <p:cNvPr id="104" name="Footer Placeholder 1"/>
          <p:cNvSpPr>
            <a:spLocks noGrp="1"/>
          </p:cNvSpPr>
          <p:nvPr>
            <p:ph type="ftr" sz="quarter" idx="11"/>
          </p:nvPr>
        </p:nvSpPr>
        <p:spPr>
          <a:xfrm>
            <a:off x="381000" y="6358518"/>
            <a:ext cx="4183380" cy="232782"/>
          </a:xfrm>
        </p:spPr>
        <p:txBody>
          <a:bodyPr/>
          <a:lstStyle/>
          <a:p>
            <a:pPr algn="l">
              <a:defRPr/>
            </a:pPr>
            <a:r>
              <a:rPr lang="en-US" altLang="ko-KR" sz="1200" dirty="0">
                <a:solidFill>
                  <a:srgbClr val="0D0D0D"/>
                </a:solidFill>
                <a:latin typeface="+mn-ea"/>
              </a:rPr>
              <a:t>YAHA</a:t>
            </a:r>
            <a:r>
              <a:rPr lang="ko-KR" altLang="en-US" sz="1200" b="0" dirty="0">
                <a:solidFill>
                  <a:srgbClr val="0D0D0D"/>
                </a:solidFill>
                <a:latin typeface="+mn-ea"/>
              </a:rPr>
              <a:t>팀 졸업 작품 전시회 최종 보고서</a:t>
            </a:r>
            <a:r>
              <a:rPr lang="en-US" altLang="ko-KR" sz="1200" b="0" dirty="0">
                <a:solidFill>
                  <a:srgbClr val="0D0D0D"/>
                </a:solidFill>
                <a:latin typeface="+mn-ea"/>
              </a:rPr>
              <a:t>, 2015</a:t>
            </a:r>
            <a:r>
              <a:rPr lang="ko-KR" altLang="en-US" sz="1200" b="0" dirty="0">
                <a:solidFill>
                  <a:srgbClr val="0D0D0D"/>
                </a:solidFill>
                <a:latin typeface="+mn-ea"/>
              </a:rPr>
              <a:t>년</a:t>
            </a:r>
            <a:endParaRPr lang="en-US" altLang="ko-KR" sz="1200" b="0" dirty="0">
              <a:latin typeface="+mn-ea"/>
            </a:endParaRPr>
          </a:p>
        </p:txBody>
      </p:sp>
      <p:pic>
        <p:nvPicPr>
          <p:cNvPr id="10" name="Picture 4" descr="C:\Users\임승한\Desktop\그림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45" y="1021951"/>
            <a:ext cx="8607052" cy="5277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9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17"/>
          <p:cNvSpPr/>
          <p:nvPr/>
        </p:nvSpPr>
        <p:spPr bwMode="auto">
          <a:xfrm>
            <a:off x="179512" y="4725144"/>
            <a:ext cx="8750300" cy="1356592"/>
          </a:xfrm>
          <a:prstGeom prst="rect">
            <a:avLst/>
          </a:prstGeom>
          <a:solidFill>
            <a:schemeClr val="tx2">
              <a:lumMod val="50000"/>
              <a:alpha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n-ea"/>
            </a:endParaRPr>
          </a:p>
        </p:txBody>
      </p:sp>
      <p:pic>
        <p:nvPicPr>
          <p:cNvPr id="14" name="Picture 13"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
        <p:nvSpPr>
          <p:cNvPr id="3" name="Slide Number Placeholder 2"/>
          <p:cNvSpPr>
            <a:spLocks noGrp="1"/>
          </p:cNvSpPr>
          <p:nvPr>
            <p:ph type="sldNum" sz="quarter" idx="11"/>
          </p:nvPr>
        </p:nvSpPr>
        <p:spPr/>
        <p:txBody>
          <a:bodyPr/>
          <a:lstStyle/>
          <a:p>
            <a:pPr>
              <a:defRPr/>
            </a:pPr>
            <a:fld id="{446C9BED-6FD4-4BA4-B6B0-4A26058AC9EF}" type="slidenum">
              <a:rPr lang="en-US" smtClean="0">
                <a:latin typeface="+mn-ea"/>
              </a:rPr>
              <a:pPr>
                <a:defRPr/>
              </a:pPr>
              <a:t>7</a:t>
            </a:fld>
            <a:endParaRPr lang="en-US" dirty="0">
              <a:latin typeface="+mn-ea"/>
            </a:endParaRPr>
          </a:p>
        </p:txBody>
      </p:sp>
      <p:sp>
        <p:nvSpPr>
          <p:cNvPr id="10" name="Title 1"/>
          <p:cNvSpPr>
            <a:spLocks noGrp="1"/>
          </p:cNvSpPr>
          <p:nvPr>
            <p:ph type="title"/>
          </p:nvPr>
        </p:nvSpPr>
        <p:spPr>
          <a:xfrm>
            <a:off x="381000" y="246888"/>
            <a:ext cx="8382000" cy="582845"/>
          </a:xfrm>
        </p:spPr>
        <p:txBody>
          <a:bodyPr/>
          <a:lstStyle/>
          <a:p>
            <a:r>
              <a:rPr lang="ko-KR" altLang="en-US" sz="2400" dirty="0" smtClean="0">
                <a:latin typeface="+mn-ea"/>
                <a:ea typeface="+mn-ea"/>
              </a:rPr>
              <a:t>하드웨어</a:t>
            </a:r>
            <a:r>
              <a:rPr lang="en-US" altLang="ko-KR" sz="2000" dirty="0" smtClean="0">
                <a:latin typeface="+mn-ea"/>
                <a:ea typeface="+mn-ea"/>
              </a:rPr>
              <a:t>(Hardware) </a:t>
            </a:r>
            <a:r>
              <a:rPr lang="ko-KR" altLang="en-US" sz="2400" dirty="0" smtClean="0">
                <a:latin typeface="+mn-ea"/>
                <a:ea typeface="+mn-ea"/>
              </a:rPr>
              <a:t>요구 사항</a:t>
            </a:r>
            <a:endParaRPr lang="en-US" sz="2400" dirty="0">
              <a:latin typeface="+mn-ea"/>
              <a:ea typeface="+mn-ea"/>
            </a:endParaRPr>
          </a:p>
        </p:txBody>
      </p:sp>
      <p:sp>
        <p:nvSpPr>
          <p:cNvPr id="17" name="Content Placeholder 21"/>
          <p:cNvSpPr>
            <a:spLocks noGrp="1"/>
          </p:cNvSpPr>
          <p:nvPr>
            <p:ph idx="1"/>
          </p:nvPr>
        </p:nvSpPr>
        <p:spPr>
          <a:xfrm>
            <a:off x="297859" y="5143789"/>
            <a:ext cx="8551336" cy="430414"/>
          </a:xfrm>
        </p:spPr>
        <p:txBody>
          <a:bodyPr anchor="b">
            <a:normAutofit/>
          </a:bodyPr>
          <a:lstStyle/>
          <a:p>
            <a:pPr marL="0" indent="0">
              <a:spcAft>
                <a:spcPts val="900"/>
              </a:spcAft>
              <a:buSzPct val="100000"/>
              <a:buNone/>
            </a:pPr>
            <a:r>
              <a:rPr lang="en-US" altLang="ko-KR" sz="1700" dirty="0">
                <a:solidFill>
                  <a:schemeClr val="accent4"/>
                </a:solidFill>
                <a:latin typeface="+mn-ea"/>
                <a:ea typeface="+mn-ea"/>
              </a:rPr>
              <a:t>•</a:t>
            </a:r>
            <a:r>
              <a:rPr lang="en-US" altLang="ko-KR" sz="1700" dirty="0">
                <a:solidFill>
                  <a:srgbClr val="FDBB30"/>
                </a:solidFill>
                <a:latin typeface="+mn-ea"/>
                <a:ea typeface="+mn-ea"/>
              </a:rPr>
              <a:t> </a:t>
            </a:r>
            <a:r>
              <a:rPr lang="ko-KR" altLang="en-US" sz="1700" b="1" dirty="0" smtClean="0">
                <a:solidFill>
                  <a:srgbClr val="FFC000"/>
                </a:solidFill>
                <a:latin typeface="+mn-ea"/>
                <a:ea typeface="+mn-ea"/>
              </a:rPr>
              <a:t>종업원</a:t>
            </a:r>
            <a:r>
              <a:rPr lang="ko-KR" altLang="en-US" sz="1700" dirty="0" smtClean="0">
                <a:latin typeface="+mn-ea"/>
                <a:ea typeface="+mn-ea"/>
              </a:rPr>
              <a:t>은 주문을 확인 할 수 있는 </a:t>
            </a:r>
            <a:r>
              <a:rPr lang="ko-KR" altLang="en-US" sz="1700" b="1" dirty="0" err="1" smtClean="0">
                <a:solidFill>
                  <a:srgbClr val="FFC000"/>
                </a:solidFill>
                <a:latin typeface="+mn-ea"/>
                <a:ea typeface="+mn-ea"/>
              </a:rPr>
              <a:t>스마트폰</a:t>
            </a:r>
            <a:r>
              <a:rPr lang="ko-KR" altLang="en-US" sz="1700" b="1" dirty="0" smtClean="0">
                <a:latin typeface="+mn-ea"/>
                <a:ea typeface="+mn-ea"/>
              </a:rPr>
              <a:t> 소유</a:t>
            </a:r>
            <a:endParaRPr lang="en-US" altLang="ko-KR" sz="1700" b="1" dirty="0">
              <a:latin typeface="+mn-ea"/>
              <a:ea typeface="+mn-ea"/>
            </a:endParaRPr>
          </a:p>
        </p:txBody>
      </p:sp>
      <p:sp>
        <p:nvSpPr>
          <p:cNvPr id="22" name="Rounded Rectangle 21"/>
          <p:cNvSpPr/>
          <p:nvPr/>
        </p:nvSpPr>
        <p:spPr bwMode="auto">
          <a:xfrm>
            <a:off x="304800" y="3561060"/>
            <a:ext cx="8525934" cy="59266"/>
          </a:xfrm>
          <a:prstGeom prst="roundRect">
            <a:avLst>
              <a:gd name="adj" fmla="val 809"/>
            </a:avLst>
          </a:prstGeom>
          <a:solidFill>
            <a:srgbClr val="1E1D1B"/>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pPr>
            <a:endParaRPr lang="en-US" dirty="0">
              <a:solidFill>
                <a:schemeClr val="dk1"/>
              </a:solidFill>
              <a:latin typeface="+mn-ea"/>
            </a:endParaRPr>
          </a:p>
        </p:txBody>
      </p:sp>
      <p:sp>
        <p:nvSpPr>
          <p:cNvPr id="19" name="TextBox 18"/>
          <p:cNvSpPr txBox="1"/>
          <p:nvPr/>
        </p:nvSpPr>
        <p:spPr bwMode="ltGray">
          <a:xfrm>
            <a:off x="5076056" y="3753575"/>
            <a:ext cx="2547210" cy="1115585"/>
          </a:xfrm>
          <a:prstGeom prst="rect">
            <a:avLst/>
          </a:prstGeom>
          <a:noFill/>
          <a:ln w="9525">
            <a:noFill/>
            <a:miter lim="800000"/>
            <a:headEnd/>
            <a:tailEnd/>
          </a:ln>
        </p:spPr>
        <p:txBody>
          <a:bodyPr wrap="square" lIns="91419" tIns="45710" rIns="91419" bIns="45710" rtlCol="0" anchor="t" anchorCtr="0">
            <a:noAutofit/>
          </a:bodyPr>
          <a:lstStyle/>
          <a:p>
            <a:pPr>
              <a:spcBef>
                <a:spcPts val="0"/>
              </a:spcBef>
              <a:spcAft>
                <a:spcPts val="800"/>
              </a:spcAft>
            </a:pPr>
            <a:r>
              <a:rPr lang="ko-KR" altLang="en-US" sz="3200" b="1" dirty="0" err="1" smtClean="0">
                <a:solidFill>
                  <a:schemeClr val="accent2"/>
                </a:solidFill>
                <a:latin typeface="+mn-ea"/>
                <a:cs typeface="Calibri"/>
              </a:rPr>
              <a:t>태블릿</a:t>
            </a:r>
            <a:r>
              <a:rPr lang="en-US" altLang="ko-KR" sz="3200" dirty="0" smtClean="0">
                <a:solidFill>
                  <a:schemeClr val="accent2"/>
                </a:solidFill>
                <a:latin typeface="+mn-ea"/>
                <a:cs typeface="Calibri"/>
              </a:rPr>
              <a:t/>
            </a:r>
            <a:br>
              <a:rPr lang="en-US" altLang="ko-KR" sz="3200" dirty="0" smtClean="0">
                <a:solidFill>
                  <a:schemeClr val="accent2"/>
                </a:solidFill>
                <a:latin typeface="+mn-ea"/>
                <a:cs typeface="Calibri"/>
              </a:rPr>
            </a:br>
            <a:r>
              <a:rPr lang="en-US" altLang="ko-KR" sz="1500" dirty="0" err="1" smtClean="0">
                <a:solidFill>
                  <a:schemeClr val="accent2"/>
                </a:solidFill>
                <a:latin typeface="+mn-ea"/>
                <a:cs typeface="Calibri"/>
              </a:rPr>
              <a:t>Tablet</a:t>
            </a:r>
            <a:endParaRPr lang="en-US" sz="1500" dirty="0">
              <a:solidFill>
                <a:schemeClr val="accent2"/>
              </a:solidFill>
              <a:latin typeface="+mn-ea"/>
              <a:cs typeface="Calibri"/>
            </a:endParaRPr>
          </a:p>
        </p:txBody>
      </p:sp>
      <p:sp>
        <p:nvSpPr>
          <p:cNvPr id="18" name="TextBox 17"/>
          <p:cNvSpPr txBox="1"/>
          <p:nvPr/>
        </p:nvSpPr>
        <p:spPr bwMode="ltGray">
          <a:xfrm>
            <a:off x="798977" y="3795908"/>
            <a:ext cx="2908927" cy="1030918"/>
          </a:xfrm>
          <a:prstGeom prst="rect">
            <a:avLst/>
          </a:prstGeom>
          <a:noFill/>
          <a:ln w="9525">
            <a:noFill/>
            <a:miter lim="800000"/>
            <a:headEnd/>
            <a:tailEnd/>
          </a:ln>
        </p:spPr>
        <p:txBody>
          <a:bodyPr wrap="square" lIns="91419" tIns="45710" rIns="91419" bIns="45710" rtlCol="0" anchor="t" anchorCtr="0">
            <a:noAutofit/>
          </a:bodyPr>
          <a:lstStyle/>
          <a:p>
            <a:pPr>
              <a:spcBef>
                <a:spcPts val="0"/>
              </a:spcBef>
              <a:spcAft>
                <a:spcPts val="800"/>
              </a:spcAft>
            </a:pPr>
            <a:r>
              <a:rPr lang="ko-KR" altLang="en-US" sz="3000" b="1" dirty="0" err="1" smtClean="0">
                <a:solidFill>
                  <a:schemeClr val="accent2"/>
                </a:solidFill>
                <a:latin typeface="+mn-ea"/>
                <a:cs typeface="Calibri"/>
              </a:rPr>
              <a:t>스마트폰</a:t>
            </a:r>
            <a:r>
              <a:rPr lang="en-US" altLang="ko-KR" sz="3000" dirty="0">
                <a:solidFill>
                  <a:schemeClr val="accent2"/>
                </a:solidFill>
                <a:latin typeface="+mn-ea"/>
                <a:cs typeface="Calibri"/>
              </a:rPr>
              <a:t/>
            </a:r>
            <a:br>
              <a:rPr lang="en-US" altLang="ko-KR" sz="3000" dirty="0">
                <a:solidFill>
                  <a:schemeClr val="accent2"/>
                </a:solidFill>
                <a:latin typeface="+mn-ea"/>
                <a:cs typeface="Calibri"/>
              </a:rPr>
            </a:br>
            <a:r>
              <a:rPr lang="en-US" altLang="ko-KR" sz="1500" dirty="0" smtClean="0">
                <a:solidFill>
                  <a:schemeClr val="accent2"/>
                </a:solidFill>
                <a:latin typeface="+mn-ea"/>
                <a:cs typeface="Calibri"/>
              </a:rPr>
              <a:t>Smart Phone</a:t>
            </a:r>
            <a:endParaRPr lang="en-US" sz="1500" dirty="0">
              <a:solidFill>
                <a:schemeClr val="accent2"/>
              </a:solidFill>
              <a:latin typeface="+mn-ea"/>
              <a:cs typeface="Calibri"/>
            </a:endParaRPr>
          </a:p>
        </p:txBody>
      </p:sp>
      <p:sp>
        <p:nvSpPr>
          <p:cNvPr id="6" name="직사각형 5"/>
          <p:cNvSpPr/>
          <p:nvPr/>
        </p:nvSpPr>
        <p:spPr>
          <a:xfrm>
            <a:off x="297812" y="5661565"/>
            <a:ext cx="8099577" cy="353943"/>
          </a:xfrm>
          <a:prstGeom prst="rect">
            <a:avLst/>
          </a:prstGeom>
        </p:spPr>
        <p:txBody>
          <a:bodyPr>
            <a:spAutoFit/>
          </a:bodyPr>
          <a:lstStyle/>
          <a:p>
            <a:pPr marL="0" indent="0" algn="l">
              <a:spcAft>
                <a:spcPts val="900"/>
              </a:spcAft>
              <a:buSzPct val="100000"/>
              <a:buNone/>
            </a:pPr>
            <a:r>
              <a:rPr lang="en-US" altLang="ko-KR" sz="1700" dirty="0">
                <a:solidFill>
                  <a:schemeClr val="accent4"/>
                </a:solidFill>
                <a:latin typeface="+mn-ea"/>
              </a:rPr>
              <a:t>•</a:t>
            </a:r>
            <a:r>
              <a:rPr lang="en-US" altLang="ko-KR" sz="1700" dirty="0">
                <a:solidFill>
                  <a:srgbClr val="FDBB30"/>
                </a:solidFill>
                <a:latin typeface="+mn-ea"/>
              </a:rPr>
              <a:t> </a:t>
            </a:r>
            <a:r>
              <a:rPr lang="ko-KR" altLang="en-US" sz="1700" b="1" dirty="0" smtClean="0">
                <a:latin typeface="+mn-ea"/>
              </a:rPr>
              <a:t>각각의 </a:t>
            </a:r>
            <a:r>
              <a:rPr lang="ko-KR" altLang="en-US" sz="1700" b="1" dirty="0" smtClean="0">
                <a:solidFill>
                  <a:srgbClr val="FFC000"/>
                </a:solidFill>
                <a:latin typeface="+mn-ea"/>
              </a:rPr>
              <a:t>테이블</a:t>
            </a:r>
            <a:r>
              <a:rPr lang="ko-KR" altLang="en-US" sz="1700" dirty="0" smtClean="0">
                <a:latin typeface="+mn-ea"/>
              </a:rPr>
              <a:t>마다 </a:t>
            </a:r>
            <a:r>
              <a:rPr lang="ko-KR" altLang="en-US" sz="1700" b="1" dirty="0" err="1" smtClean="0">
                <a:solidFill>
                  <a:srgbClr val="FFC000"/>
                </a:solidFill>
                <a:latin typeface="+mn-ea"/>
              </a:rPr>
              <a:t>태블릿</a:t>
            </a:r>
            <a:r>
              <a:rPr lang="ko-KR" altLang="en-US" sz="1700" b="1" dirty="0" smtClean="0">
                <a:latin typeface="+mn-ea"/>
              </a:rPr>
              <a:t> 한 대 씩</a:t>
            </a:r>
            <a:r>
              <a:rPr lang="ko-KR" altLang="en-US" sz="1700" dirty="0" smtClean="0">
                <a:latin typeface="+mn-ea"/>
              </a:rPr>
              <a:t> 배치</a:t>
            </a:r>
            <a:endParaRPr lang="en-US" altLang="ko-KR" sz="1700" dirty="0">
              <a:latin typeface="+mn-ea"/>
            </a:endParaRPr>
          </a:p>
        </p:txBody>
      </p:sp>
      <p:sp>
        <p:nvSpPr>
          <p:cNvPr id="61" name="Footer Placeholder 13"/>
          <p:cNvSpPr>
            <a:spLocks noGrp="1"/>
          </p:cNvSpPr>
          <p:nvPr>
            <p:ph type="ftr" sz="quarter" idx="10"/>
          </p:nvPr>
        </p:nvSpPr>
        <p:spPr>
          <a:xfrm>
            <a:off x="368300" y="6364570"/>
            <a:ext cx="4183380" cy="23278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defRPr/>
            </a:pPr>
            <a:r>
              <a:rPr lang="en-US" altLang="ko-KR" sz="1200" b="1" dirty="0">
                <a:solidFill>
                  <a:srgbClr val="0D0D0D"/>
                </a:solidFill>
                <a:latin typeface="+mn-ea"/>
                <a:ea typeface="+mn-ea"/>
              </a:rPr>
              <a:t>YAHA</a:t>
            </a:r>
            <a:r>
              <a:rPr lang="ko-KR" altLang="en-US" sz="1200" dirty="0">
                <a:solidFill>
                  <a:srgbClr val="0D0D0D"/>
                </a:solidFill>
                <a:latin typeface="+mn-ea"/>
                <a:ea typeface="+mn-ea"/>
              </a:rPr>
              <a:t>팀 졸업 작품 전시회 최종 보고서</a:t>
            </a:r>
            <a:r>
              <a:rPr lang="en-US" altLang="ko-KR" sz="1200" dirty="0">
                <a:solidFill>
                  <a:srgbClr val="0D0D0D"/>
                </a:solidFill>
                <a:latin typeface="+mn-ea"/>
                <a:ea typeface="+mn-ea"/>
              </a:rPr>
              <a:t>, 2015</a:t>
            </a:r>
            <a:r>
              <a:rPr lang="ko-KR" altLang="en-US" sz="1200" dirty="0">
                <a:solidFill>
                  <a:srgbClr val="0D0D0D"/>
                </a:solidFill>
                <a:latin typeface="+mn-ea"/>
                <a:ea typeface="+mn-ea"/>
              </a:rPr>
              <a:t>년</a:t>
            </a:r>
            <a:endParaRPr lang="en-US" altLang="ko-KR" sz="1200" dirty="0">
              <a:latin typeface="+mn-ea"/>
              <a:ea typeface="+mn-ea"/>
            </a:endParaRPr>
          </a:p>
        </p:txBody>
      </p:sp>
      <p:sp>
        <p:nvSpPr>
          <p:cNvPr id="23" name="Right Triangle 30"/>
          <p:cNvSpPr/>
          <p:nvPr/>
        </p:nvSpPr>
        <p:spPr bwMode="auto">
          <a:xfrm rot="10800000">
            <a:off x="2889481" y="1364956"/>
            <a:ext cx="263889" cy="523853"/>
          </a:xfrm>
          <a:prstGeom prst="rtTriangle">
            <a:avLst/>
          </a:prstGeom>
          <a:no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ea"/>
            </a:endParaRPr>
          </a:p>
        </p:txBody>
      </p:sp>
      <p:grpSp>
        <p:nvGrpSpPr>
          <p:cNvPr id="41" name="그룹 40"/>
          <p:cNvGrpSpPr/>
          <p:nvPr/>
        </p:nvGrpSpPr>
        <p:grpSpPr>
          <a:xfrm>
            <a:off x="4316406" y="1430493"/>
            <a:ext cx="4288042" cy="2039305"/>
            <a:chOff x="4316406" y="1340768"/>
            <a:chExt cx="4288042" cy="2039305"/>
          </a:xfrm>
        </p:grpSpPr>
        <p:pic>
          <p:nvPicPr>
            <p:cNvPr id="16" name="그림 15"/>
            <p:cNvPicPr>
              <a:picLocks noChangeAspect="1"/>
            </p:cNvPicPr>
            <p:nvPr/>
          </p:nvPicPr>
          <p:blipFill rotWithShape="1">
            <a:blip r:embed="rId4" cstate="print">
              <a:extLst>
                <a:ext uri="{28A0092B-C50C-407E-A947-70E740481C1C}">
                  <a14:useLocalDpi xmlns:a14="http://schemas.microsoft.com/office/drawing/2010/main" val="0"/>
                </a:ext>
              </a:extLst>
            </a:blip>
            <a:srcRect l="10101" t="29000" r="10101" b="29000"/>
            <a:stretch/>
          </p:blipFill>
          <p:spPr>
            <a:xfrm>
              <a:off x="4316406" y="1412776"/>
              <a:ext cx="3737865" cy="1967297"/>
            </a:xfrm>
            <a:prstGeom prst="rect">
              <a:avLst/>
            </a:prstGeom>
          </p:spPr>
        </p:pic>
        <p:pic>
          <p:nvPicPr>
            <p:cNvPr id="44" name="그림 43"/>
            <p:cNvPicPr>
              <a:picLocks noChangeAspect="1"/>
            </p:cNvPicPr>
            <p:nvPr/>
          </p:nvPicPr>
          <p:blipFill rotWithShape="1">
            <a:blip r:embed="rId4" cstate="print">
              <a:extLst>
                <a:ext uri="{28A0092B-C50C-407E-A947-70E740481C1C}">
                  <a14:useLocalDpi xmlns:a14="http://schemas.microsoft.com/office/drawing/2010/main" val="0"/>
                </a:ext>
              </a:extLst>
            </a:blip>
            <a:srcRect l="10101" t="29000" r="10101" b="29000"/>
            <a:stretch/>
          </p:blipFill>
          <p:spPr>
            <a:xfrm>
              <a:off x="4866583" y="1340768"/>
              <a:ext cx="3737865" cy="1967297"/>
            </a:xfrm>
            <a:prstGeom prst="rect">
              <a:avLst/>
            </a:prstGeom>
          </p:spPr>
        </p:pic>
      </p:grpSp>
      <p:grpSp>
        <p:nvGrpSpPr>
          <p:cNvPr id="40" name="그룹 39"/>
          <p:cNvGrpSpPr/>
          <p:nvPr/>
        </p:nvGrpSpPr>
        <p:grpSpPr>
          <a:xfrm>
            <a:off x="1115616" y="1057263"/>
            <a:ext cx="2437503" cy="2412535"/>
            <a:chOff x="1115616" y="967538"/>
            <a:chExt cx="2437503" cy="2412535"/>
          </a:xfrm>
          <a:effectLst/>
        </p:grpSpPr>
        <p:pic>
          <p:nvPicPr>
            <p:cNvPr id="28" name="그림 27"/>
            <p:cNvPicPr>
              <a:picLocks noChangeAspect="1"/>
            </p:cNvPicPr>
            <p:nvPr/>
          </p:nvPicPr>
          <p:blipFill rotWithShape="1">
            <a:blip r:embed="rId5" cstate="print">
              <a:extLst>
                <a:ext uri="{28A0092B-C50C-407E-A947-70E740481C1C}">
                  <a14:useLocalDpi xmlns:a14="http://schemas.microsoft.com/office/drawing/2010/main" val="0"/>
                </a:ext>
              </a:extLst>
            </a:blip>
            <a:srcRect l="35300" t="9051" r="35300" b="9051"/>
            <a:stretch/>
          </p:blipFill>
          <p:spPr>
            <a:xfrm>
              <a:off x="2339752" y="998077"/>
              <a:ext cx="1213367" cy="2381996"/>
            </a:xfrm>
            <a:prstGeom prst="rect">
              <a:avLst/>
            </a:prstGeom>
          </p:spPr>
        </p:pic>
        <p:pic>
          <p:nvPicPr>
            <p:cNvPr id="33" name="그림 32"/>
            <p:cNvPicPr>
              <a:picLocks noChangeAspect="1"/>
            </p:cNvPicPr>
            <p:nvPr/>
          </p:nvPicPr>
          <p:blipFill rotWithShape="1">
            <a:blip r:embed="rId6" cstate="print">
              <a:extLst>
                <a:ext uri="{28A0092B-C50C-407E-A947-70E740481C1C}">
                  <a14:useLocalDpi xmlns:a14="http://schemas.microsoft.com/office/drawing/2010/main" val="0"/>
                </a:ext>
              </a:extLst>
            </a:blip>
            <a:srcRect l="35300" t="8000" r="35300" b="9051"/>
            <a:stretch/>
          </p:blipFill>
          <p:spPr>
            <a:xfrm>
              <a:off x="1115616" y="967538"/>
              <a:ext cx="1207917" cy="2412535"/>
            </a:xfrm>
            <a:prstGeom prst="rect">
              <a:avLst/>
            </a:prstGeom>
          </p:spPr>
        </p:pic>
      </p:grpSp>
      <p:sp>
        <p:nvSpPr>
          <p:cNvPr id="48" name="Content Placeholder 21"/>
          <p:cNvSpPr txBox="1">
            <a:spLocks/>
          </p:cNvSpPr>
          <p:nvPr/>
        </p:nvSpPr>
        <p:spPr bwMode="auto">
          <a:xfrm>
            <a:off x="304800" y="4725144"/>
            <a:ext cx="8551336" cy="430414"/>
          </a:xfrm>
          <a:prstGeom prst="rect">
            <a:avLst/>
          </a:prstGeom>
          <a:noFill/>
          <a:ln w="9525">
            <a:noFill/>
            <a:miter lim="800000"/>
            <a:headEnd/>
            <a:tailEnd/>
          </a:ln>
        </p:spPr>
        <p:txBody>
          <a:bodyPr vert="horz" wrap="square" lIns="91419" tIns="45710" rIns="91419" bIns="45710" numCol="1" anchor="b" anchorCtr="0" compatLnSpc="1">
            <a:prstTxWarp prst="textNoShape">
              <a:avLst/>
            </a:prstTxWarp>
            <a:normAutofit/>
          </a:bodyPr>
          <a:lst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맑은 고딕" pitchFamily="50" charset="-127"/>
                <a:ea typeface="맑은 고딕" pitchFamily="50" charset="-127"/>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맑은 고딕" pitchFamily="50" charset="-127"/>
                <a:ea typeface="맑은 고딕" pitchFamily="50" charset="-127"/>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맑은 고딕" pitchFamily="50" charset="-127"/>
                <a:ea typeface="맑은 고딕" pitchFamily="50" charset="-127"/>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맑은 고딕" pitchFamily="50" charset="-127"/>
                <a:ea typeface="맑은 고딕" pitchFamily="50" charset="-127"/>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맑은 고딕" pitchFamily="50" charset="-127"/>
                <a:ea typeface="맑은 고딕" pitchFamily="50" charset="-127"/>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a:lstStyle>
          <a:p>
            <a:pPr marL="0" indent="0">
              <a:spcAft>
                <a:spcPts val="900"/>
              </a:spcAft>
              <a:buSzPct val="100000"/>
              <a:buFontTx/>
              <a:buNone/>
            </a:pPr>
            <a:r>
              <a:rPr lang="en-US" altLang="ko-KR" sz="1700" kern="0" dirty="0" smtClean="0">
                <a:solidFill>
                  <a:schemeClr val="accent4"/>
                </a:solidFill>
                <a:latin typeface="+mn-ea"/>
                <a:ea typeface="+mn-ea"/>
              </a:rPr>
              <a:t>•</a:t>
            </a:r>
            <a:r>
              <a:rPr lang="en-US" altLang="ko-KR" sz="1700" kern="0" dirty="0" smtClean="0">
                <a:solidFill>
                  <a:srgbClr val="FDBB30"/>
                </a:solidFill>
                <a:latin typeface="+mn-ea"/>
                <a:ea typeface="+mn-ea"/>
              </a:rPr>
              <a:t> </a:t>
            </a:r>
            <a:r>
              <a:rPr lang="ko-KR" altLang="en-US" sz="1700" b="1" kern="0" dirty="0" smtClean="0">
                <a:solidFill>
                  <a:srgbClr val="FFC000"/>
                </a:solidFill>
                <a:latin typeface="+mn-ea"/>
                <a:ea typeface="+mn-ea"/>
              </a:rPr>
              <a:t>손님</a:t>
            </a:r>
            <a:r>
              <a:rPr lang="ko-KR" altLang="en-US" sz="1700" kern="0" dirty="0" smtClean="0">
                <a:latin typeface="+mn-ea"/>
                <a:ea typeface="+mn-ea"/>
              </a:rPr>
              <a:t>은 서비스를 이용할 수 있는 </a:t>
            </a:r>
            <a:r>
              <a:rPr lang="ko-KR" altLang="en-US" sz="1700" b="1" kern="0" dirty="0" err="1" smtClean="0">
                <a:solidFill>
                  <a:srgbClr val="FFC000"/>
                </a:solidFill>
                <a:latin typeface="+mn-ea"/>
                <a:ea typeface="+mn-ea"/>
              </a:rPr>
              <a:t>스마트폰</a:t>
            </a:r>
            <a:r>
              <a:rPr lang="ko-KR" altLang="en-US" sz="1700" b="1" kern="0" dirty="0" smtClean="0">
                <a:latin typeface="+mn-ea"/>
                <a:ea typeface="+mn-ea"/>
              </a:rPr>
              <a:t> 소유</a:t>
            </a:r>
            <a:endParaRPr lang="en-US" altLang="ko-KR" sz="1700" b="1" kern="0" dirty="0">
              <a:latin typeface="+mn-ea"/>
              <a:ea typeface="+mn-ea"/>
            </a:endParaRPr>
          </a:p>
        </p:txBody>
      </p:sp>
    </p:spTree>
    <p:extLst>
      <p:ext uri="{BB962C8B-B14F-4D97-AF65-F5344CB8AC3E}">
        <p14:creationId xmlns:p14="http://schemas.microsoft.com/office/powerpoint/2010/main" val="183475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build="p"/>
      <p:bldP spid="6"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48688" y="6397625"/>
            <a:ext cx="153987" cy="153988"/>
          </a:xfrm>
          <a:prstGeom prst="rect">
            <a:avLst/>
          </a:prstGeom>
        </p:spPr>
        <p:txBody>
          <a:bodyPr/>
          <a:lstStyle/>
          <a:p>
            <a:pPr>
              <a:defRPr/>
            </a:pPr>
            <a:fld id="{446C9BED-6FD4-4BA4-B6B0-4A26058AC9EF}" type="slidenum">
              <a:rPr lang="en-US" smtClean="0">
                <a:latin typeface="+mn-ea"/>
              </a:rPr>
              <a:pPr>
                <a:defRPr/>
              </a:pPr>
              <a:t>8</a:t>
            </a:fld>
            <a:endParaRPr lang="en-US" dirty="0">
              <a:latin typeface="+mn-ea"/>
            </a:endParaRPr>
          </a:p>
        </p:txBody>
      </p:sp>
      <p:pic>
        <p:nvPicPr>
          <p:cNvPr id="16" name="Picture 10" descr="header-bar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
        <p:nvSpPr>
          <p:cNvPr id="8" name="Title 3"/>
          <p:cNvSpPr txBox="1">
            <a:spLocks/>
          </p:cNvSpPr>
          <p:nvPr/>
        </p:nvSpPr>
        <p:spPr bwMode="black">
          <a:xfrm>
            <a:off x="381000" y="246888"/>
            <a:ext cx="8382000" cy="574917"/>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ko-KR" altLang="en-US" sz="2400" kern="0" dirty="0" smtClean="0">
                <a:latin typeface="+mn-ea"/>
                <a:ea typeface="+mn-ea"/>
              </a:rPr>
              <a:t>시스템</a:t>
            </a:r>
            <a:r>
              <a:rPr lang="en-US" altLang="ko-KR" sz="2000" kern="0" dirty="0" smtClean="0">
                <a:latin typeface="+mn-ea"/>
                <a:ea typeface="+mn-ea"/>
              </a:rPr>
              <a:t>(System)</a:t>
            </a:r>
            <a:r>
              <a:rPr lang="ko-KR" altLang="en-US" sz="2400" kern="0" dirty="0" smtClean="0">
                <a:latin typeface="+mn-ea"/>
                <a:ea typeface="+mn-ea"/>
              </a:rPr>
              <a:t> 구성</a:t>
            </a:r>
            <a:endParaRPr lang="en-US" sz="2400" kern="0" dirty="0">
              <a:latin typeface="+mn-ea"/>
              <a:ea typeface="+mn-ea"/>
            </a:endParaRPr>
          </a:p>
        </p:txBody>
      </p:sp>
      <p:sp>
        <p:nvSpPr>
          <p:cNvPr id="7" name="Footer Placeholder 1"/>
          <p:cNvSpPr>
            <a:spLocks noGrp="1"/>
          </p:cNvSpPr>
          <p:nvPr>
            <p:ph type="ftr" sz="quarter" idx="11"/>
          </p:nvPr>
        </p:nvSpPr>
        <p:spPr>
          <a:xfrm>
            <a:off x="381000" y="6358518"/>
            <a:ext cx="4183380" cy="232782"/>
          </a:xfrm>
        </p:spPr>
        <p:txBody>
          <a:bodyPr/>
          <a:lstStyle/>
          <a:p>
            <a:pPr algn="l">
              <a:defRPr/>
            </a:pPr>
            <a:r>
              <a:rPr lang="en-US" altLang="ko-KR" sz="1200" dirty="0">
                <a:solidFill>
                  <a:schemeClr val="bg1"/>
                </a:solidFill>
                <a:latin typeface="+mn-ea"/>
              </a:rPr>
              <a:t>YAHA</a:t>
            </a:r>
            <a:r>
              <a:rPr lang="ko-KR" altLang="en-US" sz="1200" b="0" dirty="0">
                <a:solidFill>
                  <a:schemeClr val="bg1"/>
                </a:solidFill>
                <a:latin typeface="+mn-ea"/>
              </a:rPr>
              <a:t>팀 졸업 작품 전시회 최종 보고서</a:t>
            </a:r>
            <a:r>
              <a:rPr lang="en-US" altLang="ko-KR" sz="1200" b="0" dirty="0">
                <a:solidFill>
                  <a:schemeClr val="bg1"/>
                </a:solidFill>
                <a:latin typeface="+mn-ea"/>
              </a:rPr>
              <a:t>, 2015</a:t>
            </a:r>
            <a:r>
              <a:rPr lang="ko-KR" altLang="en-US" sz="1200" b="0" dirty="0">
                <a:solidFill>
                  <a:schemeClr val="bg1"/>
                </a:solidFill>
                <a:latin typeface="+mn-ea"/>
              </a:rPr>
              <a:t>년</a:t>
            </a:r>
            <a:endParaRPr lang="en-US" altLang="ko-KR" sz="1200" b="0" dirty="0">
              <a:solidFill>
                <a:schemeClr val="bg1"/>
              </a:solidFill>
              <a:latin typeface="+mn-ea"/>
            </a:endParaRPr>
          </a:p>
        </p:txBody>
      </p:sp>
      <p:grpSp>
        <p:nvGrpSpPr>
          <p:cNvPr id="11" name="그룹 10"/>
          <p:cNvGrpSpPr/>
          <p:nvPr/>
        </p:nvGrpSpPr>
        <p:grpSpPr>
          <a:xfrm>
            <a:off x="303531" y="1340768"/>
            <a:ext cx="8660957" cy="4674190"/>
            <a:chOff x="303531" y="1340768"/>
            <a:chExt cx="8660957" cy="4674190"/>
          </a:xfrm>
        </p:grpSpPr>
        <p:grpSp>
          <p:nvGrpSpPr>
            <p:cNvPr id="69" name="그룹 68"/>
            <p:cNvGrpSpPr/>
            <p:nvPr/>
          </p:nvGrpSpPr>
          <p:grpSpPr>
            <a:xfrm>
              <a:off x="395536" y="1340768"/>
              <a:ext cx="2695926" cy="2350979"/>
              <a:chOff x="398312" y="1268760"/>
              <a:chExt cx="2695926" cy="2483952"/>
            </a:xfrm>
          </p:grpSpPr>
          <p:grpSp>
            <p:nvGrpSpPr>
              <p:cNvPr id="30" name="그룹 29"/>
              <p:cNvGrpSpPr/>
              <p:nvPr/>
            </p:nvGrpSpPr>
            <p:grpSpPr>
              <a:xfrm>
                <a:off x="398312" y="1268760"/>
                <a:ext cx="2695926" cy="2483952"/>
                <a:chOff x="2811985" y="1880859"/>
                <a:chExt cx="3595060" cy="3015210"/>
              </a:xfrm>
            </p:grpSpPr>
            <p:pic>
              <p:nvPicPr>
                <p:cNvPr id="28" name="그림 27"/>
                <p:cNvPicPr>
                  <a:picLocks noChangeAspect="1"/>
                </p:cNvPicPr>
                <p:nvPr/>
              </p:nvPicPr>
              <p:blipFill rotWithShape="1">
                <a:blip r:embed="rId4" cstate="print">
                  <a:extLst>
                    <a:ext uri="{28A0092B-C50C-407E-A947-70E740481C1C}">
                      <a14:useLocalDpi xmlns:a14="http://schemas.microsoft.com/office/drawing/2010/main" val="0"/>
                    </a:ext>
                  </a:extLst>
                </a:blip>
                <a:srcRect l="4535" t="10008" r="2598" b="12102"/>
                <a:stretch/>
              </p:blipFill>
              <p:spPr>
                <a:xfrm>
                  <a:off x="2811985" y="1880859"/>
                  <a:ext cx="3595060" cy="3015210"/>
                </a:xfrm>
                <a:prstGeom prst="rect">
                  <a:avLst/>
                </a:prstGeom>
              </p:spPr>
            </p:pic>
            <p:pic>
              <p:nvPicPr>
                <p:cNvPr id="29" name="그림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3635896" y="1340766"/>
                  <a:ext cx="1872209" cy="3312369"/>
                </a:xfrm>
                <a:prstGeom prst="rect">
                  <a:avLst/>
                </a:prstGeom>
              </p:spPr>
            </p:pic>
          </p:grp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6701" y="1700808"/>
                <a:ext cx="995665" cy="456634"/>
              </a:xfrm>
              <a:prstGeom prst="rect">
                <a:avLst/>
              </a:prstGeom>
            </p:spPr>
          </p:pic>
          <p:grpSp>
            <p:nvGrpSpPr>
              <p:cNvPr id="60" name="그룹 59"/>
              <p:cNvGrpSpPr/>
              <p:nvPr/>
            </p:nvGrpSpPr>
            <p:grpSpPr>
              <a:xfrm>
                <a:off x="456696" y="1482625"/>
                <a:ext cx="1442216" cy="1442216"/>
                <a:chOff x="456696" y="1482625"/>
                <a:chExt cx="1442216" cy="1442216"/>
              </a:xfrm>
            </p:grpSpPr>
            <p:pic>
              <p:nvPicPr>
                <p:cNvPr id="57" name="그림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696" y="1482625"/>
                  <a:ext cx="1442216" cy="1442216"/>
                </a:xfrm>
                <a:prstGeom prst="rect">
                  <a:avLst/>
                </a:prstGeom>
              </p:spPr>
            </p:pic>
            <p:pic>
              <p:nvPicPr>
                <p:cNvPr id="58" name="그림 57"/>
                <p:cNvPicPr>
                  <a:picLocks noChangeAspect="1"/>
                </p:cNvPicPr>
                <p:nvPr/>
              </p:nvPicPr>
              <p:blipFill>
                <a:blip r:embed="rId8"/>
                <a:stretch>
                  <a:fillRect/>
                </a:stretch>
              </p:blipFill>
              <p:spPr>
                <a:xfrm>
                  <a:off x="1259632" y="2228797"/>
                  <a:ext cx="591942" cy="147985"/>
                </a:xfrm>
                <a:prstGeom prst="rect">
                  <a:avLst/>
                </a:prstGeom>
              </p:spPr>
            </p:pic>
          </p:grpSp>
          <p:pic>
            <p:nvPicPr>
              <p:cNvPr id="59" name="그림 58"/>
              <p:cNvPicPr>
                <a:picLocks noChangeAspect="1"/>
              </p:cNvPicPr>
              <p:nvPr/>
            </p:nvPicPr>
            <p:blipFill rotWithShape="1">
              <a:blip r:embed="rId9" cstate="print">
                <a:extLst>
                  <a:ext uri="{28A0092B-C50C-407E-A947-70E740481C1C}">
                    <a14:useLocalDpi xmlns:a14="http://schemas.microsoft.com/office/drawing/2010/main" val="0"/>
                  </a:ext>
                </a:extLst>
              </a:blip>
              <a:srcRect t="27525" b="20707"/>
              <a:stretch/>
            </p:blipFill>
            <p:spPr>
              <a:xfrm>
                <a:off x="1898913" y="2348880"/>
                <a:ext cx="1003454" cy="470195"/>
              </a:xfrm>
              <a:prstGeom prst="rect">
                <a:avLst/>
              </a:prstGeom>
            </p:spPr>
          </p:pic>
        </p:grpSp>
        <p:grpSp>
          <p:nvGrpSpPr>
            <p:cNvPr id="51" name="그룹 50"/>
            <p:cNvGrpSpPr/>
            <p:nvPr/>
          </p:nvGrpSpPr>
          <p:grpSpPr>
            <a:xfrm>
              <a:off x="4805462" y="1413619"/>
              <a:ext cx="1085250" cy="1611766"/>
              <a:chOff x="3923927" y="44624"/>
              <a:chExt cx="3096345" cy="6120680"/>
            </a:xfrm>
          </p:grpSpPr>
          <p:pic>
            <p:nvPicPr>
              <p:cNvPr id="52" name="그림 51"/>
              <p:cNvPicPr>
                <a:picLocks noChangeAspect="1"/>
              </p:cNvPicPr>
              <p:nvPr/>
            </p:nvPicPr>
            <p:blipFill rotWithShape="1">
              <a:blip r:embed="rId10" cstate="print">
                <a:extLst>
                  <a:ext uri="{28A0092B-C50C-407E-A947-70E740481C1C}">
                    <a14:useLocalDpi xmlns:a14="http://schemas.microsoft.com/office/drawing/2010/main" val="0"/>
                  </a:ext>
                </a:extLst>
              </a:blip>
              <a:srcRect l="27203" t="5409" r="27648" b="5343"/>
              <a:stretch/>
            </p:blipFill>
            <p:spPr>
              <a:xfrm>
                <a:off x="3923927" y="44624"/>
                <a:ext cx="3096345" cy="6120680"/>
              </a:xfrm>
              <a:prstGeom prst="rect">
                <a:avLst/>
              </a:prstGeom>
            </p:spPr>
          </p:pic>
          <p:pic>
            <p:nvPicPr>
              <p:cNvPr id="53" name="그림 5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99474" y="821805"/>
                <a:ext cx="2595810" cy="4569341"/>
              </a:xfrm>
              <a:prstGeom prst="rect">
                <a:avLst/>
              </a:prstGeom>
            </p:spPr>
          </p:pic>
        </p:grpSp>
        <p:pic>
          <p:nvPicPr>
            <p:cNvPr id="36" name="그림 35"/>
            <p:cNvPicPr>
              <a:picLocks noChangeAspect="1"/>
            </p:cNvPicPr>
            <p:nvPr/>
          </p:nvPicPr>
          <p:blipFill rotWithShape="1">
            <a:blip r:embed="rId10" cstate="print">
              <a:extLst>
                <a:ext uri="{28A0092B-C50C-407E-A947-70E740481C1C}">
                  <a14:useLocalDpi xmlns:a14="http://schemas.microsoft.com/office/drawing/2010/main" val="0"/>
                </a:ext>
              </a:extLst>
            </a:blip>
            <a:srcRect l="27203" t="5409" r="27648" b="5343"/>
            <a:stretch/>
          </p:blipFill>
          <p:spPr>
            <a:xfrm>
              <a:off x="4805462" y="4265506"/>
              <a:ext cx="1085250" cy="1611766"/>
            </a:xfrm>
            <a:prstGeom prst="rect">
              <a:avLst/>
            </a:prstGeom>
          </p:spPr>
        </p:pic>
        <p:grpSp>
          <p:nvGrpSpPr>
            <p:cNvPr id="158" name="그룹 157"/>
            <p:cNvGrpSpPr/>
            <p:nvPr/>
          </p:nvGrpSpPr>
          <p:grpSpPr>
            <a:xfrm>
              <a:off x="3165477" y="4978575"/>
              <a:ext cx="1430744" cy="898697"/>
              <a:chOff x="5545415" y="4913731"/>
              <a:chExt cx="1573819" cy="898697"/>
            </a:xfrm>
          </p:grpSpPr>
          <p:sp>
            <p:nvSpPr>
              <p:cNvPr id="159" name="Rectangle 117"/>
              <p:cNvSpPr/>
              <p:nvPr/>
            </p:nvSpPr>
            <p:spPr bwMode="auto">
              <a:xfrm>
                <a:off x="5545415" y="4927705"/>
                <a:ext cx="1573819" cy="884723"/>
              </a:xfrm>
              <a:prstGeom prst="rect">
                <a:avLst/>
              </a:prstGeom>
              <a:solidFill>
                <a:schemeClr val="tx1">
                  <a:lumMod val="50000"/>
                  <a:alpha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n-ea"/>
                </a:endParaRPr>
              </a:p>
            </p:txBody>
          </p:sp>
          <p:grpSp>
            <p:nvGrpSpPr>
              <p:cNvPr id="160" name="그룹 159"/>
              <p:cNvGrpSpPr/>
              <p:nvPr/>
            </p:nvGrpSpPr>
            <p:grpSpPr>
              <a:xfrm>
                <a:off x="5603427" y="4913731"/>
                <a:ext cx="1438246" cy="835958"/>
                <a:chOff x="654282" y="1251330"/>
                <a:chExt cx="1438246" cy="835958"/>
              </a:xfrm>
            </p:grpSpPr>
            <p:grpSp>
              <p:nvGrpSpPr>
                <p:cNvPr id="161" name="그룹 160"/>
                <p:cNvGrpSpPr/>
                <p:nvPr/>
              </p:nvGrpSpPr>
              <p:grpSpPr>
                <a:xfrm>
                  <a:off x="720532" y="1251330"/>
                  <a:ext cx="933403" cy="307777"/>
                  <a:chOff x="720532" y="1251330"/>
                  <a:chExt cx="933403" cy="307777"/>
                </a:xfrm>
              </p:grpSpPr>
              <p:grpSp>
                <p:nvGrpSpPr>
                  <p:cNvPr id="163" name="그룹 162"/>
                  <p:cNvGrpSpPr/>
                  <p:nvPr/>
                </p:nvGrpSpPr>
                <p:grpSpPr>
                  <a:xfrm>
                    <a:off x="720532" y="1295655"/>
                    <a:ext cx="231920" cy="219123"/>
                    <a:chOff x="2323397" y="2676137"/>
                    <a:chExt cx="339554" cy="320818"/>
                  </a:xfrm>
                </p:grpSpPr>
                <p:sp>
                  <p:nvSpPr>
                    <p:cNvPr id="165"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2"/>
                    </a:solidFill>
                    <a:ln w="9525">
                      <a:noFill/>
                      <a:round/>
                      <a:headEnd/>
                      <a:tailEnd/>
                    </a:ln>
                  </p:spPr>
                  <p:txBody>
                    <a:bodyPr/>
                    <a:lstStyle/>
                    <a:p>
                      <a:pPr>
                        <a:defRPr/>
                      </a:pPr>
                      <a:endParaRPr lang="en-US" sz="1400" dirty="0">
                        <a:solidFill>
                          <a:schemeClr val="accent4"/>
                        </a:solidFill>
                        <a:latin typeface="+mn-ea"/>
                      </a:endParaRPr>
                    </a:p>
                  </p:txBody>
                </p:sp>
                <p:sp>
                  <p:nvSpPr>
                    <p:cNvPr id="166"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2"/>
                    </a:solidFill>
                    <a:ln w="9525">
                      <a:noFill/>
                      <a:round/>
                      <a:headEnd/>
                      <a:tailEnd/>
                    </a:ln>
                  </p:spPr>
                  <p:txBody>
                    <a:bodyPr/>
                    <a:lstStyle/>
                    <a:p>
                      <a:pPr>
                        <a:defRPr/>
                      </a:pPr>
                      <a:endParaRPr lang="en-US" sz="1400" dirty="0">
                        <a:solidFill>
                          <a:schemeClr val="accent4"/>
                        </a:solidFill>
                        <a:latin typeface="+mn-ea"/>
                      </a:endParaRPr>
                    </a:p>
                  </p:txBody>
                </p:sp>
              </p:grpSp>
              <p:sp>
                <p:nvSpPr>
                  <p:cNvPr id="164" name="직사각형 163"/>
                  <p:cNvSpPr/>
                  <p:nvPr/>
                </p:nvSpPr>
                <p:spPr>
                  <a:xfrm>
                    <a:off x="858332" y="1251330"/>
                    <a:ext cx="795603" cy="307777"/>
                  </a:xfrm>
                  <a:prstGeom prst="rect">
                    <a:avLst/>
                  </a:prstGeom>
                </p:spPr>
                <p:txBody>
                  <a:bodyPr wrap="none">
                    <a:spAutoFit/>
                  </a:bodyPr>
                  <a:lstStyle/>
                  <a:p>
                    <a:r>
                      <a:rPr lang="ko-KR" altLang="en-US" sz="1400" b="1" dirty="0" smtClean="0">
                        <a:solidFill>
                          <a:srgbClr val="FFC000"/>
                        </a:solidFill>
                        <a:latin typeface="+mn-ea"/>
                      </a:rPr>
                      <a:t>손님용</a:t>
                    </a:r>
                    <a:endParaRPr lang="en-US" altLang="ko-KR" sz="1400" b="1" dirty="0">
                      <a:solidFill>
                        <a:srgbClr val="FFC000"/>
                      </a:solidFill>
                      <a:latin typeface="+mn-ea"/>
                    </a:endParaRPr>
                  </a:p>
                </p:txBody>
              </p:sp>
            </p:grpSp>
            <p:sp>
              <p:nvSpPr>
                <p:cNvPr id="162" name="직사각형 161"/>
                <p:cNvSpPr/>
                <p:nvPr/>
              </p:nvSpPr>
              <p:spPr>
                <a:xfrm>
                  <a:off x="654282" y="1510207"/>
                  <a:ext cx="1438246" cy="577081"/>
                </a:xfrm>
                <a:prstGeom prst="rect">
                  <a:avLst/>
                </a:prstGeom>
              </p:spPr>
              <p:txBody>
                <a:bodyPr wrap="square">
                  <a:spAutoFit/>
                </a:bodyPr>
                <a:lstStyle/>
                <a:p>
                  <a:pPr algn="l" latinLnBrk="1">
                    <a:lnSpc>
                      <a:spcPct val="150000"/>
                    </a:lnSpc>
                  </a:pPr>
                  <a:r>
                    <a:rPr lang="ko-KR" altLang="en-US" sz="1300" b="1" dirty="0" err="1" smtClean="0">
                      <a:latin typeface="+mn-ea"/>
                    </a:rPr>
                    <a:t>태블릿</a:t>
                  </a:r>
                  <a:r>
                    <a:rPr lang="ko-KR" altLang="en-US" sz="1300" b="1" dirty="0" smtClean="0">
                      <a:latin typeface="+mn-ea"/>
                    </a:rPr>
                    <a:t> </a:t>
                  </a:r>
                  <a:r>
                    <a:rPr lang="ko-KR" altLang="en-US" sz="1300" b="1" dirty="0" err="1" smtClean="0">
                      <a:latin typeface="+mn-ea"/>
                    </a:rPr>
                    <a:t>앱</a:t>
                  </a:r>
                  <a:endParaRPr lang="en-US" altLang="ko-KR" sz="1300" b="1" dirty="0" smtClean="0">
                    <a:latin typeface="+mn-ea"/>
                  </a:endParaRPr>
                </a:p>
                <a:p>
                  <a:pPr algn="l" latinLnBrk="1">
                    <a:lnSpc>
                      <a:spcPct val="150000"/>
                    </a:lnSpc>
                  </a:pPr>
                  <a:r>
                    <a:rPr lang="en-US" altLang="ko-KR" sz="800" dirty="0" smtClean="0">
                      <a:latin typeface="+mn-ea"/>
                    </a:rPr>
                    <a:t>Tablet Application</a:t>
                  </a:r>
                  <a:endParaRPr lang="ko-KR" altLang="en-US" sz="800" dirty="0">
                    <a:latin typeface="+mn-ea"/>
                  </a:endParaRPr>
                </a:p>
              </p:txBody>
            </p:sp>
          </p:grpSp>
        </p:grpSp>
        <p:grpSp>
          <p:nvGrpSpPr>
            <p:cNvPr id="168" name="그룹 167"/>
            <p:cNvGrpSpPr/>
            <p:nvPr/>
          </p:nvGrpSpPr>
          <p:grpSpPr>
            <a:xfrm>
              <a:off x="3165146" y="1412776"/>
              <a:ext cx="1494044" cy="900670"/>
              <a:chOff x="5545415" y="4913731"/>
              <a:chExt cx="1573819" cy="900670"/>
            </a:xfrm>
          </p:grpSpPr>
          <p:sp>
            <p:nvSpPr>
              <p:cNvPr id="169" name="Rectangle 117"/>
              <p:cNvSpPr/>
              <p:nvPr/>
            </p:nvSpPr>
            <p:spPr bwMode="auto">
              <a:xfrm>
                <a:off x="5545415" y="4919028"/>
                <a:ext cx="1573819" cy="895373"/>
              </a:xfrm>
              <a:prstGeom prst="rect">
                <a:avLst/>
              </a:prstGeom>
              <a:solidFill>
                <a:schemeClr val="tx1">
                  <a:lumMod val="50000"/>
                  <a:alpha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n-ea"/>
                </a:endParaRPr>
              </a:p>
            </p:txBody>
          </p:sp>
          <p:grpSp>
            <p:nvGrpSpPr>
              <p:cNvPr id="170" name="그룹 169"/>
              <p:cNvGrpSpPr/>
              <p:nvPr/>
            </p:nvGrpSpPr>
            <p:grpSpPr>
              <a:xfrm>
                <a:off x="5603427" y="4913731"/>
                <a:ext cx="1377542" cy="835958"/>
                <a:chOff x="654282" y="1251330"/>
                <a:chExt cx="1377542" cy="835958"/>
              </a:xfrm>
            </p:grpSpPr>
            <p:grpSp>
              <p:nvGrpSpPr>
                <p:cNvPr id="171" name="그룹 170"/>
                <p:cNvGrpSpPr/>
                <p:nvPr/>
              </p:nvGrpSpPr>
              <p:grpSpPr>
                <a:xfrm>
                  <a:off x="720532" y="1251330"/>
                  <a:ext cx="1130153" cy="307777"/>
                  <a:chOff x="720532" y="1251330"/>
                  <a:chExt cx="1130153" cy="307777"/>
                </a:xfrm>
              </p:grpSpPr>
              <p:grpSp>
                <p:nvGrpSpPr>
                  <p:cNvPr id="173" name="그룹 172"/>
                  <p:cNvGrpSpPr/>
                  <p:nvPr/>
                </p:nvGrpSpPr>
                <p:grpSpPr>
                  <a:xfrm>
                    <a:off x="720532" y="1295655"/>
                    <a:ext cx="231920" cy="219123"/>
                    <a:chOff x="2323397" y="2676137"/>
                    <a:chExt cx="339554" cy="320818"/>
                  </a:xfrm>
                </p:grpSpPr>
                <p:sp>
                  <p:nvSpPr>
                    <p:cNvPr id="175"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2"/>
                    </a:solidFill>
                    <a:ln w="9525">
                      <a:noFill/>
                      <a:round/>
                      <a:headEnd/>
                      <a:tailEnd/>
                    </a:ln>
                  </p:spPr>
                  <p:txBody>
                    <a:bodyPr/>
                    <a:lstStyle/>
                    <a:p>
                      <a:pPr>
                        <a:defRPr/>
                      </a:pPr>
                      <a:endParaRPr lang="en-US" sz="1400" dirty="0">
                        <a:solidFill>
                          <a:schemeClr val="accent4"/>
                        </a:solidFill>
                        <a:latin typeface="+mn-ea"/>
                      </a:endParaRPr>
                    </a:p>
                  </p:txBody>
                </p:sp>
                <p:sp>
                  <p:nvSpPr>
                    <p:cNvPr id="176"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2"/>
                    </a:solidFill>
                    <a:ln w="9525">
                      <a:noFill/>
                      <a:round/>
                      <a:headEnd/>
                      <a:tailEnd/>
                    </a:ln>
                  </p:spPr>
                  <p:txBody>
                    <a:bodyPr/>
                    <a:lstStyle/>
                    <a:p>
                      <a:pPr>
                        <a:defRPr/>
                      </a:pPr>
                      <a:endParaRPr lang="en-US" sz="1400" dirty="0">
                        <a:solidFill>
                          <a:schemeClr val="accent4"/>
                        </a:solidFill>
                        <a:latin typeface="+mn-ea"/>
                      </a:endParaRPr>
                    </a:p>
                  </p:txBody>
                </p:sp>
              </p:grpSp>
              <p:sp>
                <p:nvSpPr>
                  <p:cNvPr id="174" name="직사각형 173"/>
                  <p:cNvSpPr/>
                  <p:nvPr/>
                </p:nvSpPr>
                <p:spPr>
                  <a:xfrm>
                    <a:off x="899668" y="1251330"/>
                    <a:ext cx="951017" cy="307777"/>
                  </a:xfrm>
                  <a:prstGeom prst="rect">
                    <a:avLst/>
                  </a:prstGeom>
                </p:spPr>
                <p:txBody>
                  <a:bodyPr wrap="none">
                    <a:spAutoFit/>
                  </a:bodyPr>
                  <a:lstStyle/>
                  <a:p>
                    <a:r>
                      <a:rPr lang="ko-KR" altLang="en-US" sz="1400" b="1" dirty="0" smtClean="0">
                        <a:solidFill>
                          <a:srgbClr val="FFC000"/>
                        </a:solidFill>
                        <a:latin typeface="+mn-ea"/>
                      </a:rPr>
                      <a:t>관리자용</a:t>
                    </a:r>
                    <a:endParaRPr lang="en-US" altLang="ko-KR" sz="1400" b="1" dirty="0">
                      <a:solidFill>
                        <a:srgbClr val="FFC000"/>
                      </a:solidFill>
                      <a:latin typeface="+mn-ea"/>
                    </a:endParaRPr>
                  </a:p>
                </p:txBody>
              </p:sp>
            </p:grpSp>
            <p:sp>
              <p:nvSpPr>
                <p:cNvPr id="172" name="직사각형 171"/>
                <p:cNvSpPr/>
                <p:nvPr/>
              </p:nvSpPr>
              <p:spPr>
                <a:xfrm>
                  <a:off x="654282" y="1510207"/>
                  <a:ext cx="1377542" cy="577081"/>
                </a:xfrm>
                <a:prstGeom prst="rect">
                  <a:avLst/>
                </a:prstGeom>
              </p:spPr>
              <p:txBody>
                <a:bodyPr wrap="square">
                  <a:spAutoFit/>
                </a:bodyPr>
                <a:lstStyle/>
                <a:p>
                  <a:pPr algn="l" latinLnBrk="1">
                    <a:lnSpc>
                      <a:spcPct val="150000"/>
                    </a:lnSpc>
                  </a:pPr>
                  <a:r>
                    <a:rPr lang="ko-KR" altLang="en-US" sz="1300" b="1" dirty="0" smtClean="0">
                      <a:latin typeface="+mn-ea"/>
                    </a:rPr>
                    <a:t>웹 클라이언트</a:t>
                  </a:r>
                  <a:r>
                    <a:rPr lang="en-US" altLang="ko-KR" sz="800" dirty="0" smtClean="0">
                      <a:latin typeface="+mn-ea"/>
                    </a:rPr>
                    <a:t> Web Client</a:t>
                  </a:r>
                  <a:endParaRPr lang="ko-KR" altLang="en-US" sz="800" dirty="0">
                    <a:latin typeface="+mn-ea"/>
                  </a:endParaRPr>
                </a:p>
              </p:txBody>
            </p:sp>
          </p:grpSp>
        </p:grpSp>
        <p:grpSp>
          <p:nvGrpSpPr>
            <p:cNvPr id="180" name="그룹 179"/>
            <p:cNvGrpSpPr/>
            <p:nvPr/>
          </p:nvGrpSpPr>
          <p:grpSpPr>
            <a:xfrm>
              <a:off x="6012162" y="1412776"/>
              <a:ext cx="1494039" cy="906620"/>
              <a:chOff x="5563016" y="4900114"/>
              <a:chExt cx="1573814" cy="906620"/>
            </a:xfrm>
          </p:grpSpPr>
          <p:sp>
            <p:nvSpPr>
              <p:cNvPr id="181" name="Rectangle 117"/>
              <p:cNvSpPr/>
              <p:nvPr/>
            </p:nvSpPr>
            <p:spPr bwMode="auto">
              <a:xfrm>
                <a:off x="5563016" y="4900114"/>
                <a:ext cx="1573814" cy="906620"/>
              </a:xfrm>
              <a:prstGeom prst="rect">
                <a:avLst/>
              </a:prstGeom>
              <a:solidFill>
                <a:schemeClr val="tx1">
                  <a:lumMod val="50000"/>
                  <a:alpha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n-ea"/>
                </a:endParaRPr>
              </a:p>
            </p:txBody>
          </p:sp>
          <p:grpSp>
            <p:nvGrpSpPr>
              <p:cNvPr id="182" name="그룹 181"/>
              <p:cNvGrpSpPr/>
              <p:nvPr/>
            </p:nvGrpSpPr>
            <p:grpSpPr>
              <a:xfrm>
                <a:off x="5603425" y="4913731"/>
                <a:ext cx="1377542" cy="835958"/>
                <a:chOff x="654280" y="1251330"/>
                <a:chExt cx="1377542" cy="835958"/>
              </a:xfrm>
            </p:grpSpPr>
            <p:grpSp>
              <p:nvGrpSpPr>
                <p:cNvPr id="183" name="그룹 182"/>
                <p:cNvGrpSpPr/>
                <p:nvPr/>
              </p:nvGrpSpPr>
              <p:grpSpPr>
                <a:xfrm>
                  <a:off x="720532" y="1251330"/>
                  <a:ext cx="916550" cy="307777"/>
                  <a:chOff x="720532" y="1251330"/>
                  <a:chExt cx="916550" cy="307777"/>
                </a:xfrm>
              </p:grpSpPr>
              <p:grpSp>
                <p:nvGrpSpPr>
                  <p:cNvPr id="185" name="그룹 184"/>
                  <p:cNvGrpSpPr/>
                  <p:nvPr/>
                </p:nvGrpSpPr>
                <p:grpSpPr>
                  <a:xfrm>
                    <a:off x="720532" y="1295655"/>
                    <a:ext cx="231920" cy="219123"/>
                    <a:chOff x="2323397" y="2676137"/>
                    <a:chExt cx="339554" cy="320818"/>
                  </a:xfrm>
                </p:grpSpPr>
                <p:sp>
                  <p:nvSpPr>
                    <p:cNvPr id="187"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2"/>
                    </a:solidFill>
                    <a:ln w="9525">
                      <a:noFill/>
                      <a:round/>
                      <a:headEnd/>
                      <a:tailEnd/>
                    </a:ln>
                  </p:spPr>
                  <p:txBody>
                    <a:bodyPr/>
                    <a:lstStyle/>
                    <a:p>
                      <a:pPr>
                        <a:defRPr/>
                      </a:pPr>
                      <a:endParaRPr lang="en-US" sz="1400" dirty="0">
                        <a:solidFill>
                          <a:schemeClr val="accent4"/>
                        </a:solidFill>
                        <a:latin typeface="+mn-ea"/>
                      </a:endParaRPr>
                    </a:p>
                  </p:txBody>
                </p:sp>
                <p:sp>
                  <p:nvSpPr>
                    <p:cNvPr id="188"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2"/>
                    </a:solidFill>
                    <a:ln w="9525">
                      <a:noFill/>
                      <a:round/>
                      <a:headEnd/>
                      <a:tailEnd/>
                    </a:ln>
                  </p:spPr>
                  <p:txBody>
                    <a:bodyPr/>
                    <a:lstStyle/>
                    <a:p>
                      <a:pPr>
                        <a:defRPr/>
                      </a:pPr>
                      <a:endParaRPr lang="en-US" sz="1400" dirty="0">
                        <a:solidFill>
                          <a:schemeClr val="accent4"/>
                        </a:solidFill>
                        <a:latin typeface="+mn-ea"/>
                      </a:endParaRPr>
                    </a:p>
                  </p:txBody>
                </p:sp>
              </p:grpSp>
              <p:sp>
                <p:nvSpPr>
                  <p:cNvPr id="186" name="직사각형 185"/>
                  <p:cNvSpPr/>
                  <p:nvPr/>
                </p:nvSpPr>
                <p:spPr>
                  <a:xfrm>
                    <a:off x="875186" y="1251330"/>
                    <a:ext cx="761896" cy="307777"/>
                  </a:xfrm>
                  <a:prstGeom prst="rect">
                    <a:avLst/>
                  </a:prstGeom>
                </p:spPr>
                <p:txBody>
                  <a:bodyPr wrap="none">
                    <a:spAutoFit/>
                  </a:bodyPr>
                  <a:lstStyle/>
                  <a:p>
                    <a:r>
                      <a:rPr lang="ko-KR" altLang="en-US" sz="1400" b="1" dirty="0" smtClean="0">
                        <a:solidFill>
                          <a:srgbClr val="FFC000"/>
                        </a:solidFill>
                        <a:latin typeface="+mn-ea"/>
                      </a:rPr>
                      <a:t>손님용</a:t>
                    </a:r>
                    <a:endParaRPr lang="en-US" altLang="ko-KR" sz="1400" b="1" dirty="0">
                      <a:solidFill>
                        <a:srgbClr val="FFC000"/>
                      </a:solidFill>
                      <a:latin typeface="+mn-ea"/>
                    </a:endParaRPr>
                  </a:p>
                </p:txBody>
              </p:sp>
            </p:grpSp>
            <p:sp>
              <p:nvSpPr>
                <p:cNvPr id="184" name="직사각형 183"/>
                <p:cNvSpPr/>
                <p:nvPr/>
              </p:nvSpPr>
              <p:spPr>
                <a:xfrm>
                  <a:off x="654280" y="1510207"/>
                  <a:ext cx="1377542" cy="577081"/>
                </a:xfrm>
                <a:prstGeom prst="rect">
                  <a:avLst/>
                </a:prstGeom>
              </p:spPr>
              <p:txBody>
                <a:bodyPr wrap="square">
                  <a:spAutoFit/>
                </a:bodyPr>
                <a:lstStyle/>
                <a:p>
                  <a:pPr algn="l" latinLnBrk="1">
                    <a:lnSpc>
                      <a:spcPct val="150000"/>
                    </a:lnSpc>
                  </a:pPr>
                  <a:r>
                    <a:rPr lang="ko-KR" altLang="en-US" sz="1300" b="1" dirty="0" err="1">
                      <a:latin typeface="+mn-ea"/>
                    </a:rPr>
                    <a:t>모바일</a:t>
                  </a:r>
                  <a:r>
                    <a:rPr lang="ko-KR" altLang="en-US" sz="1300" b="1" dirty="0">
                      <a:latin typeface="+mn-ea"/>
                    </a:rPr>
                    <a:t> 웹 </a:t>
                  </a:r>
                  <a:r>
                    <a:rPr lang="ko-KR" altLang="en-US" sz="1300" b="1" dirty="0" err="1" smtClean="0">
                      <a:latin typeface="+mn-ea"/>
                    </a:rPr>
                    <a:t>앱</a:t>
                  </a:r>
                  <a:endParaRPr lang="en-US" altLang="ko-KR" sz="1300" b="1" dirty="0" smtClean="0">
                    <a:latin typeface="+mn-ea"/>
                  </a:endParaRPr>
                </a:p>
                <a:p>
                  <a:pPr algn="l" latinLnBrk="1">
                    <a:lnSpc>
                      <a:spcPct val="150000"/>
                    </a:lnSpc>
                  </a:pPr>
                  <a:r>
                    <a:rPr lang="en-US" altLang="ko-KR" sz="800" dirty="0" smtClean="0">
                      <a:latin typeface="+mn-ea"/>
                    </a:rPr>
                    <a:t>Mobile Web Application</a:t>
                  </a:r>
                  <a:endParaRPr lang="ko-KR" altLang="en-US" sz="800" dirty="0">
                    <a:latin typeface="+mn-ea"/>
                  </a:endParaRPr>
                </a:p>
              </p:txBody>
            </p:sp>
          </p:grpSp>
        </p:grpSp>
        <p:grpSp>
          <p:nvGrpSpPr>
            <p:cNvPr id="189" name="그룹 188"/>
            <p:cNvGrpSpPr/>
            <p:nvPr/>
          </p:nvGrpSpPr>
          <p:grpSpPr>
            <a:xfrm>
              <a:off x="6013940" y="4978575"/>
              <a:ext cx="1494044" cy="898697"/>
              <a:chOff x="5545414" y="4913731"/>
              <a:chExt cx="1573819" cy="898697"/>
            </a:xfrm>
          </p:grpSpPr>
          <p:sp>
            <p:nvSpPr>
              <p:cNvPr id="190" name="Rectangle 117"/>
              <p:cNvSpPr/>
              <p:nvPr/>
            </p:nvSpPr>
            <p:spPr bwMode="auto">
              <a:xfrm>
                <a:off x="5545414" y="4931484"/>
                <a:ext cx="1573819" cy="880944"/>
              </a:xfrm>
              <a:prstGeom prst="rect">
                <a:avLst/>
              </a:prstGeom>
              <a:solidFill>
                <a:schemeClr val="tx1">
                  <a:lumMod val="50000"/>
                  <a:alpha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n-ea"/>
                </a:endParaRPr>
              </a:p>
            </p:txBody>
          </p:sp>
          <p:grpSp>
            <p:nvGrpSpPr>
              <p:cNvPr id="191" name="그룹 190"/>
              <p:cNvGrpSpPr/>
              <p:nvPr/>
            </p:nvGrpSpPr>
            <p:grpSpPr>
              <a:xfrm>
                <a:off x="5603427" y="4913731"/>
                <a:ext cx="1377542" cy="835958"/>
                <a:chOff x="654282" y="1251330"/>
                <a:chExt cx="1377542" cy="835958"/>
              </a:xfrm>
            </p:grpSpPr>
            <p:grpSp>
              <p:nvGrpSpPr>
                <p:cNvPr id="192" name="그룹 191"/>
                <p:cNvGrpSpPr/>
                <p:nvPr/>
              </p:nvGrpSpPr>
              <p:grpSpPr>
                <a:xfrm>
                  <a:off x="720532" y="1251330"/>
                  <a:ext cx="1146830" cy="307777"/>
                  <a:chOff x="720532" y="1251330"/>
                  <a:chExt cx="1146830" cy="307777"/>
                </a:xfrm>
              </p:grpSpPr>
              <p:grpSp>
                <p:nvGrpSpPr>
                  <p:cNvPr id="194" name="그룹 193"/>
                  <p:cNvGrpSpPr/>
                  <p:nvPr/>
                </p:nvGrpSpPr>
                <p:grpSpPr>
                  <a:xfrm>
                    <a:off x="720532" y="1295655"/>
                    <a:ext cx="231920" cy="219123"/>
                    <a:chOff x="2323397" y="2676137"/>
                    <a:chExt cx="339554" cy="320818"/>
                  </a:xfrm>
                </p:grpSpPr>
                <p:sp>
                  <p:nvSpPr>
                    <p:cNvPr id="196" name="Freeform 96"/>
                    <p:cNvSpPr>
                      <a:spLocks/>
                    </p:cNvSpPr>
                    <p:nvPr/>
                  </p:nvSpPr>
                  <p:spPr bwMode="auto">
                    <a:xfrm>
                      <a:off x="2323397" y="2676137"/>
                      <a:ext cx="204926" cy="273378"/>
                    </a:xfrm>
                    <a:custGeom>
                      <a:avLst/>
                      <a:gdLst/>
                      <a:ahLst/>
                      <a:cxnLst>
                        <a:cxn ang="0">
                          <a:pos x="101" y="126"/>
                        </a:cxn>
                        <a:cxn ang="0">
                          <a:pos x="93" y="96"/>
                        </a:cxn>
                        <a:cxn ang="0">
                          <a:pos x="139" y="39"/>
                        </a:cxn>
                        <a:cxn ang="0">
                          <a:pos x="86" y="0"/>
                        </a:cxn>
                        <a:cxn ang="0">
                          <a:pos x="31" y="56"/>
                        </a:cxn>
                        <a:cxn ang="0">
                          <a:pos x="45" y="92"/>
                        </a:cxn>
                        <a:cxn ang="0">
                          <a:pos x="0" y="162"/>
                        </a:cxn>
                        <a:cxn ang="0">
                          <a:pos x="67" y="183"/>
                        </a:cxn>
                        <a:cxn ang="0">
                          <a:pos x="101" y="126"/>
                        </a:cxn>
                      </a:cxnLst>
                      <a:rect l="0" t="0" r="r" b="b"/>
                      <a:pathLst>
                        <a:path w="139" h="183">
                          <a:moveTo>
                            <a:pt x="101" y="126"/>
                          </a:moveTo>
                          <a:cubicBezTo>
                            <a:pt x="96" y="117"/>
                            <a:pt x="93" y="107"/>
                            <a:pt x="93" y="96"/>
                          </a:cubicBezTo>
                          <a:cubicBezTo>
                            <a:pt x="93" y="68"/>
                            <a:pt x="113" y="45"/>
                            <a:pt x="139" y="39"/>
                          </a:cubicBezTo>
                          <a:cubicBezTo>
                            <a:pt x="132" y="17"/>
                            <a:pt x="111" y="0"/>
                            <a:pt x="86" y="0"/>
                          </a:cubicBezTo>
                          <a:cubicBezTo>
                            <a:pt x="56" y="0"/>
                            <a:pt x="31" y="25"/>
                            <a:pt x="31" y="56"/>
                          </a:cubicBezTo>
                          <a:cubicBezTo>
                            <a:pt x="31" y="70"/>
                            <a:pt x="36" y="83"/>
                            <a:pt x="45" y="92"/>
                          </a:cubicBezTo>
                          <a:cubicBezTo>
                            <a:pt x="20" y="106"/>
                            <a:pt x="2" y="132"/>
                            <a:pt x="0" y="162"/>
                          </a:cubicBezTo>
                          <a:cubicBezTo>
                            <a:pt x="19" y="173"/>
                            <a:pt x="42" y="181"/>
                            <a:pt x="67" y="183"/>
                          </a:cubicBezTo>
                          <a:cubicBezTo>
                            <a:pt x="70" y="160"/>
                            <a:pt x="83" y="139"/>
                            <a:pt x="101" y="126"/>
                          </a:cubicBezTo>
                          <a:close/>
                        </a:path>
                      </a:pathLst>
                    </a:custGeom>
                    <a:solidFill>
                      <a:schemeClr val="accent2"/>
                    </a:solidFill>
                    <a:ln w="9525">
                      <a:noFill/>
                      <a:round/>
                      <a:headEnd/>
                      <a:tailEnd/>
                    </a:ln>
                  </p:spPr>
                  <p:txBody>
                    <a:bodyPr/>
                    <a:lstStyle/>
                    <a:p>
                      <a:pPr>
                        <a:defRPr/>
                      </a:pPr>
                      <a:endParaRPr lang="en-US" sz="1400" dirty="0">
                        <a:solidFill>
                          <a:schemeClr val="accent4"/>
                        </a:solidFill>
                        <a:latin typeface="+mn-ea"/>
                      </a:endParaRPr>
                    </a:p>
                  </p:txBody>
                </p:sp>
                <p:sp>
                  <p:nvSpPr>
                    <p:cNvPr id="197" name="Freeform 97"/>
                    <p:cNvSpPr>
                      <a:spLocks/>
                    </p:cNvSpPr>
                    <p:nvPr/>
                  </p:nvSpPr>
                  <p:spPr bwMode="auto">
                    <a:xfrm>
                      <a:off x="2440743" y="2758529"/>
                      <a:ext cx="222208" cy="238426"/>
                    </a:xfrm>
                    <a:custGeom>
                      <a:avLst/>
                      <a:gdLst/>
                      <a:ahLst/>
                      <a:cxnLst>
                        <a:cxn ang="0">
                          <a:pos x="0" y="140"/>
                        </a:cxn>
                        <a:cxn ang="0">
                          <a:pos x="75" y="160"/>
                        </a:cxn>
                        <a:cxn ang="0">
                          <a:pos x="151" y="140"/>
                        </a:cxn>
                        <a:cxn ang="0">
                          <a:pos x="112" y="80"/>
                        </a:cxn>
                        <a:cxn ang="0">
                          <a:pos x="124" y="48"/>
                        </a:cxn>
                        <a:cxn ang="0">
                          <a:pos x="75" y="0"/>
                        </a:cxn>
                        <a:cxn ang="0">
                          <a:pos x="27" y="48"/>
                        </a:cxn>
                        <a:cxn ang="0">
                          <a:pos x="39" y="80"/>
                        </a:cxn>
                        <a:cxn ang="0">
                          <a:pos x="0" y="140"/>
                        </a:cxn>
                      </a:cxnLst>
                      <a:rect l="0" t="0" r="r" b="b"/>
                      <a:pathLst>
                        <a:path w="151" h="160">
                          <a:moveTo>
                            <a:pt x="0" y="140"/>
                          </a:moveTo>
                          <a:cubicBezTo>
                            <a:pt x="22" y="153"/>
                            <a:pt x="48" y="160"/>
                            <a:pt x="75" y="160"/>
                          </a:cubicBezTo>
                          <a:cubicBezTo>
                            <a:pt x="103" y="160"/>
                            <a:pt x="129" y="153"/>
                            <a:pt x="151" y="140"/>
                          </a:cubicBezTo>
                          <a:cubicBezTo>
                            <a:pt x="149" y="114"/>
                            <a:pt x="133" y="92"/>
                            <a:pt x="112" y="80"/>
                          </a:cubicBezTo>
                          <a:cubicBezTo>
                            <a:pt x="119" y="72"/>
                            <a:pt x="124" y="60"/>
                            <a:pt x="124" y="48"/>
                          </a:cubicBezTo>
                          <a:cubicBezTo>
                            <a:pt x="124" y="21"/>
                            <a:pt x="102" y="0"/>
                            <a:pt x="75" y="0"/>
                          </a:cubicBezTo>
                          <a:cubicBezTo>
                            <a:pt x="49" y="0"/>
                            <a:pt x="27" y="21"/>
                            <a:pt x="27" y="48"/>
                          </a:cubicBezTo>
                          <a:cubicBezTo>
                            <a:pt x="27" y="60"/>
                            <a:pt x="32" y="72"/>
                            <a:pt x="39" y="80"/>
                          </a:cubicBezTo>
                          <a:cubicBezTo>
                            <a:pt x="18" y="92"/>
                            <a:pt x="2" y="114"/>
                            <a:pt x="0" y="140"/>
                          </a:cubicBezTo>
                          <a:close/>
                        </a:path>
                      </a:pathLst>
                    </a:custGeom>
                    <a:solidFill>
                      <a:schemeClr val="accent2"/>
                    </a:solidFill>
                    <a:ln w="9525">
                      <a:noFill/>
                      <a:round/>
                      <a:headEnd/>
                      <a:tailEnd/>
                    </a:ln>
                  </p:spPr>
                  <p:txBody>
                    <a:bodyPr/>
                    <a:lstStyle/>
                    <a:p>
                      <a:pPr>
                        <a:defRPr/>
                      </a:pPr>
                      <a:endParaRPr lang="en-US" sz="1400" dirty="0">
                        <a:solidFill>
                          <a:schemeClr val="accent4"/>
                        </a:solidFill>
                        <a:latin typeface="+mn-ea"/>
                      </a:endParaRPr>
                    </a:p>
                  </p:txBody>
                </p:sp>
              </p:grpSp>
              <p:sp>
                <p:nvSpPr>
                  <p:cNvPr id="195" name="직사각형 194"/>
                  <p:cNvSpPr/>
                  <p:nvPr/>
                </p:nvSpPr>
                <p:spPr>
                  <a:xfrm>
                    <a:off x="916345" y="1251330"/>
                    <a:ext cx="951017" cy="307777"/>
                  </a:xfrm>
                  <a:prstGeom prst="rect">
                    <a:avLst/>
                  </a:prstGeom>
                </p:spPr>
                <p:txBody>
                  <a:bodyPr wrap="none">
                    <a:spAutoFit/>
                  </a:bodyPr>
                  <a:lstStyle/>
                  <a:p>
                    <a:r>
                      <a:rPr lang="ko-KR" altLang="en-US" sz="1400" b="1" dirty="0" smtClean="0">
                        <a:solidFill>
                          <a:srgbClr val="FFC000"/>
                        </a:solidFill>
                        <a:latin typeface="+mn-ea"/>
                      </a:rPr>
                      <a:t>종업원용</a:t>
                    </a:r>
                    <a:endParaRPr lang="en-US" altLang="ko-KR" sz="1400" b="1" dirty="0">
                      <a:solidFill>
                        <a:srgbClr val="FFC000"/>
                      </a:solidFill>
                      <a:latin typeface="+mn-ea"/>
                    </a:endParaRPr>
                  </a:p>
                </p:txBody>
              </p:sp>
            </p:grpSp>
            <p:sp>
              <p:nvSpPr>
                <p:cNvPr id="193" name="직사각형 192"/>
                <p:cNvSpPr/>
                <p:nvPr/>
              </p:nvSpPr>
              <p:spPr>
                <a:xfrm>
                  <a:off x="654282" y="1510207"/>
                  <a:ext cx="1377542" cy="577081"/>
                </a:xfrm>
                <a:prstGeom prst="rect">
                  <a:avLst/>
                </a:prstGeom>
              </p:spPr>
              <p:txBody>
                <a:bodyPr wrap="square">
                  <a:spAutoFit/>
                </a:bodyPr>
                <a:lstStyle/>
                <a:p>
                  <a:pPr algn="l" latinLnBrk="1">
                    <a:lnSpc>
                      <a:spcPct val="150000"/>
                    </a:lnSpc>
                  </a:pPr>
                  <a:r>
                    <a:rPr lang="ko-KR" altLang="en-US" sz="1300" b="1" dirty="0" err="1" smtClean="0">
                      <a:latin typeface="+mn-ea"/>
                    </a:rPr>
                    <a:t>안드로이드</a:t>
                  </a:r>
                  <a:r>
                    <a:rPr lang="ko-KR" altLang="en-US" sz="1300" b="1" dirty="0" smtClean="0">
                      <a:latin typeface="+mn-ea"/>
                    </a:rPr>
                    <a:t> </a:t>
                  </a:r>
                  <a:r>
                    <a:rPr lang="ko-KR" altLang="en-US" sz="1300" b="1" dirty="0" err="1" smtClean="0">
                      <a:latin typeface="+mn-ea"/>
                    </a:rPr>
                    <a:t>엡</a:t>
                  </a:r>
                  <a:r>
                    <a:rPr lang="en-US" altLang="ko-KR" sz="800" dirty="0" smtClean="0">
                      <a:latin typeface="+mn-ea"/>
                    </a:rPr>
                    <a:t>Android Application</a:t>
                  </a:r>
                  <a:endParaRPr lang="ko-KR" altLang="en-US" sz="800" dirty="0">
                    <a:latin typeface="+mn-ea"/>
                  </a:endParaRPr>
                </a:p>
              </p:txBody>
            </p:sp>
          </p:grpSp>
        </p:grpSp>
        <p:grpSp>
          <p:nvGrpSpPr>
            <p:cNvPr id="199" name="그룹 198"/>
            <p:cNvGrpSpPr/>
            <p:nvPr/>
          </p:nvGrpSpPr>
          <p:grpSpPr>
            <a:xfrm>
              <a:off x="7291806" y="4509019"/>
              <a:ext cx="1240633" cy="323149"/>
              <a:chOff x="5797348" y="4903103"/>
              <a:chExt cx="1306878" cy="323149"/>
            </a:xfrm>
          </p:grpSpPr>
          <p:sp>
            <p:nvSpPr>
              <p:cNvPr id="200" name="Rectangle 117"/>
              <p:cNvSpPr/>
              <p:nvPr/>
            </p:nvSpPr>
            <p:spPr bwMode="auto">
              <a:xfrm>
                <a:off x="5797348" y="4922224"/>
                <a:ext cx="1182432" cy="3040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n-ea"/>
                </a:endParaRPr>
              </a:p>
            </p:txBody>
          </p:sp>
          <p:sp>
            <p:nvSpPr>
              <p:cNvPr id="205" name="직사각형 204"/>
              <p:cNvSpPr/>
              <p:nvPr/>
            </p:nvSpPr>
            <p:spPr>
              <a:xfrm>
                <a:off x="5824607" y="4903103"/>
                <a:ext cx="1279619" cy="307777"/>
              </a:xfrm>
              <a:prstGeom prst="rect">
                <a:avLst/>
              </a:prstGeom>
            </p:spPr>
            <p:txBody>
              <a:bodyPr wrap="none">
                <a:spAutoFit/>
              </a:bodyPr>
              <a:lstStyle/>
              <a:p>
                <a:r>
                  <a:rPr lang="ko-KR" altLang="en-US" sz="1400" b="1" dirty="0" smtClean="0">
                    <a:solidFill>
                      <a:schemeClr val="bg1"/>
                    </a:solidFill>
                    <a:latin typeface="+mn-ea"/>
                  </a:rPr>
                  <a:t>서버</a:t>
                </a:r>
                <a:r>
                  <a:rPr lang="en-US" altLang="ko-KR" sz="1400" b="1" dirty="0">
                    <a:solidFill>
                      <a:schemeClr val="bg1"/>
                    </a:solidFill>
                    <a:latin typeface="+mn-ea"/>
                  </a:rPr>
                  <a:t>(</a:t>
                </a:r>
                <a:r>
                  <a:rPr lang="en-US" altLang="ko-KR" sz="1400" b="1" dirty="0" smtClean="0">
                    <a:solidFill>
                      <a:schemeClr val="bg1"/>
                    </a:solidFill>
                    <a:latin typeface="+mn-ea"/>
                  </a:rPr>
                  <a:t>Server)</a:t>
                </a:r>
                <a:endParaRPr lang="en-US" altLang="ko-KR" sz="1400" b="1" dirty="0">
                  <a:solidFill>
                    <a:schemeClr val="bg1"/>
                  </a:solidFill>
                  <a:latin typeface="+mn-ea"/>
                </a:endParaRPr>
              </a:p>
            </p:txBody>
          </p:sp>
        </p:grpSp>
        <p:grpSp>
          <p:nvGrpSpPr>
            <p:cNvPr id="9" name="그룹 8"/>
            <p:cNvGrpSpPr/>
            <p:nvPr/>
          </p:nvGrpSpPr>
          <p:grpSpPr>
            <a:xfrm>
              <a:off x="4793710" y="1400918"/>
              <a:ext cx="1103009" cy="1655650"/>
              <a:chOff x="4447034" y="1437910"/>
              <a:chExt cx="1103009" cy="1655650"/>
            </a:xfrm>
          </p:grpSpPr>
          <p:pic>
            <p:nvPicPr>
              <p:cNvPr id="100" name="Picture 5" descr="C:\Users\임승한\Downloads\mockup (1)\12.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6256" t="4328" r="27100" b="2779"/>
              <a:stretch/>
            </p:blipFill>
            <p:spPr bwMode="auto">
              <a:xfrm>
                <a:off x="4447034" y="1437910"/>
                <a:ext cx="1103009" cy="1655650"/>
              </a:xfrm>
              <a:prstGeom prst="rect">
                <a:avLst/>
              </a:prstGeom>
              <a:noFill/>
              <a:extLst>
                <a:ext uri="{909E8E84-426E-40DD-AFC4-6F175D3DCCD1}">
                  <a14:hiddenFill xmlns:a14="http://schemas.microsoft.com/office/drawing/2010/main">
                    <a:solidFill>
                      <a:srgbClr val="FFFFFF"/>
                    </a:solidFill>
                  </a14:hiddenFill>
                </a:ext>
              </a:extLst>
            </p:spPr>
          </p:pic>
          <p:pic>
            <p:nvPicPr>
              <p:cNvPr id="109" name="그림 10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58080" y="1644040"/>
                <a:ext cx="909816" cy="1203250"/>
              </a:xfrm>
              <a:prstGeom prst="rect">
                <a:avLst/>
              </a:prstGeom>
              <a:ln>
                <a:solidFill>
                  <a:schemeClr val="bg1"/>
                </a:solidFill>
              </a:ln>
            </p:spPr>
          </p:pic>
          <p:pic>
            <p:nvPicPr>
              <p:cNvPr id="111" name="그림 1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0438" y="1687302"/>
                <a:ext cx="935655" cy="850595"/>
              </a:xfrm>
              <a:prstGeom prst="rect">
                <a:avLst/>
              </a:prstGeom>
            </p:spPr>
          </p:pic>
          <p:pic>
            <p:nvPicPr>
              <p:cNvPr id="113" name="그림 112"/>
              <p:cNvPicPr>
                <a:picLocks noChangeAspect="1"/>
              </p:cNvPicPr>
              <p:nvPr/>
            </p:nvPicPr>
            <p:blipFill rotWithShape="1">
              <a:blip r:embed="rId14" cstate="print">
                <a:extLst>
                  <a:ext uri="{28A0092B-C50C-407E-A947-70E740481C1C}">
                    <a14:useLocalDpi xmlns:a14="http://schemas.microsoft.com/office/drawing/2010/main" val="0"/>
                  </a:ext>
                </a:extLst>
              </a:blip>
              <a:srcRect t="27525" b="20707"/>
              <a:stretch/>
            </p:blipFill>
            <p:spPr>
              <a:xfrm>
                <a:off x="4693892" y="2529184"/>
                <a:ext cx="644801" cy="163737"/>
              </a:xfrm>
              <a:prstGeom prst="rect">
                <a:avLst/>
              </a:prstGeom>
            </p:spPr>
          </p:pic>
          <p:pic>
            <p:nvPicPr>
              <p:cNvPr id="114" name="그림 1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74888" y="2692921"/>
                <a:ext cx="649511" cy="145577"/>
              </a:xfrm>
              <a:prstGeom prst="rect">
                <a:avLst/>
              </a:prstGeom>
            </p:spPr>
          </p:pic>
        </p:grpSp>
        <p:grpSp>
          <p:nvGrpSpPr>
            <p:cNvPr id="10" name="그룹 9"/>
            <p:cNvGrpSpPr/>
            <p:nvPr/>
          </p:nvGrpSpPr>
          <p:grpSpPr>
            <a:xfrm>
              <a:off x="4797549" y="4256104"/>
              <a:ext cx="1103009" cy="1655650"/>
              <a:chOff x="3635896" y="4293096"/>
              <a:chExt cx="1103009" cy="1655650"/>
            </a:xfrm>
          </p:grpSpPr>
          <p:grpSp>
            <p:nvGrpSpPr>
              <p:cNvPr id="115" name="그룹 114"/>
              <p:cNvGrpSpPr/>
              <p:nvPr/>
            </p:nvGrpSpPr>
            <p:grpSpPr>
              <a:xfrm>
                <a:off x="3635896" y="4293096"/>
                <a:ext cx="1103009" cy="1655650"/>
                <a:chOff x="4447034" y="1437910"/>
                <a:chExt cx="1103009" cy="1655650"/>
              </a:xfrm>
            </p:grpSpPr>
            <p:pic>
              <p:nvPicPr>
                <p:cNvPr id="116" name="Picture 5" descr="C:\Users\임승한\Downloads\mockup (1)\12.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6256" t="4328" r="27100" b="2779"/>
                <a:stretch/>
              </p:blipFill>
              <p:spPr bwMode="auto">
                <a:xfrm>
                  <a:off x="4447034" y="1437910"/>
                  <a:ext cx="1103009" cy="1655650"/>
                </a:xfrm>
                <a:prstGeom prst="rect">
                  <a:avLst/>
                </a:prstGeom>
                <a:noFill/>
                <a:extLst>
                  <a:ext uri="{909E8E84-426E-40DD-AFC4-6F175D3DCCD1}">
                    <a14:hiddenFill xmlns:a14="http://schemas.microsoft.com/office/drawing/2010/main">
                      <a:solidFill>
                        <a:srgbClr val="FFFFFF"/>
                      </a:solidFill>
                    </a14:hiddenFill>
                  </a:ext>
                </a:extLst>
              </p:spPr>
            </p:pic>
            <p:pic>
              <p:nvPicPr>
                <p:cNvPr id="117" name="그림 1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58080" y="1644040"/>
                  <a:ext cx="909816" cy="1203250"/>
                </a:xfrm>
                <a:prstGeom prst="rect">
                  <a:avLst/>
                </a:prstGeom>
                <a:ln>
                  <a:solidFill>
                    <a:schemeClr val="bg1"/>
                  </a:solidFill>
                </a:ln>
              </p:spPr>
            </p:pic>
          </p:grpSp>
          <p:pic>
            <p:nvPicPr>
              <p:cNvPr id="121" name="그림 120"/>
              <p:cNvPicPr>
                <a:picLocks noChangeAspect="1"/>
              </p:cNvPicPr>
              <p:nvPr/>
            </p:nvPicPr>
            <p:blipFill rotWithShape="1">
              <a:blip r:embed="rId16" cstate="print">
                <a:extLst>
                  <a:ext uri="{28A0092B-C50C-407E-A947-70E740481C1C}">
                    <a14:useLocalDpi xmlns:a14="http://schemas.microsoft.com/office/drawing/2010/main" val="0"/>
                  </a:ext>
                </a:extLst>
              </a:blip>
              <a:srcRect t="24994" b="27167"/>
              <a:stretch/>
            </p:blipFill>
            <p:spPr>
              <a:xfrm>
                <a:off x="3825646" y="5344133"/>
                <a:ext cx="770245" cy="288540"/>
              </a:xfrm>
              <a:prstGeom prst="rect">
                <a:avLst/>
              </a:prstGeom>
            </p:spPr>
          </p:pic>
          <p:pic>
            <p:nvPicPr>
              <p:cNvPr id="122" name="그림 121"/>
              <p:cNvPicPr>
                <a:picLocks noChangeAspect="1"/>
              </p:cNvPicPr>
              <p:nvPr/>
            </p:nvPicPr>
            <p:blipFill rotWithShape="1">
              <a:blip r:embed="rId17" cstate="print">
                <a:extLst>
                  <a:ext uri="{28A0092B-C50C-407E-A947-70E740481C1C}">
                    <a14:useLocalDpi xmlns:a14="http://schemas.microsoft.com/office/drawing/2010/main" val="0"/>
                  </a:ext>
                </a:extLst>
              </a:blip>
              <a:srcRect l="3042" t="15043" r="3042" b="11547"/>
              <a:stretch/>
            </p:blipFill>
            <p:spPr>
              <a:xfrm>
                <a:off x="3790929" y="4969325"/>
                <a:ext cx="823103" cy="278160"/>
              </a:xfrm>
              <a:prstGeom prst="rect">
                <a:avLst/>
              </a:prstGeom>
            </p:spPr>
          </p:pic>
          <p:pic>
            <p:nvPicPr>
              <p:cNvPr id="123" name="그림 1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51337" y="4365846"/>
                <a:ext cx="908883" cy="730856"/>
              </a:xfrm>
              <a:prstGeom prst="rect">
                <a:avLst/>
              </a:prstGeom>
            </p:spPr>
          </p:pic>
        </p:grpSp>
        <p:grpSp>
          <p:nvGrpSpPr>
            <p:cNvPr id="5" name="그룹 4"/>
            <p:cNvGrpSpPr/>
            <p:nvPr/>
          </p:nvGrpSpPr>
          <p:grpSpPr>
            <a:xfrm>
              <a:off x="303531" y="3968072"/>
              <a:ext cx="2920063" cy="2046886"/>
              <a:chOff x="-2723781" y="3901860"/>
              <a:chExt cx="2920063" cy="2046886"/>
            </a:xfrm>
          </p:grpSpPr>
          <p:pic>
            <p:nvPicPr>
              <p:cNvPr id="124" name="Picture 24" descr="C:\Users\임승한\Desktop\졸작_시연\이미지 파일\태블릿_앱\KakaoTalk_20150512_224908004_ipadair2_gold_landscape.pn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8865" t="21408" r="5910" b="18851"/>
              <a:stretch/>
            </p:blipFill>
            <p:spPr bwMode="auto">
              <a:xfrm>
                <a:off x="-2723781" y="3901860"/>
                <a:ext cx="2920063" cy="2046886"/>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20"/>
              <a:stretch>
                <a:fillRect/>
              </a:stretch>
            </p:blipFill>
            <p:spPr>
              <a:xfrm>
                <a:off x="-2415457" y="4057906"/>
                <a:ext cx="2234929" cy="1644570"/>
              </a:xfrm>
              <a:prstGeom prst="rect">
                <a:avLst/>
              </a:prstGeom>
              <a:ln>
                <a:solidFill>
                  <a:schemeClr val="bg1"/>
                </a:solidFill>
              </a:ln>
            </p:spPr>
          </p:pic>
        </p:grpSp>
        <p:grpSp>
          <p:nvGrpSpPr>
            <p:cNvPr id="6" name="그룹 5"/>
            <p:cNvGrpSpPr/>
            <p:nvPr/>
          </p:nvGrpSpPr>
          <p:grpSpPr>
            <a:xfrm>
              <a:off x="2761634" y="2754239"/>
              <a:ext cx="4458968" cy="1788872"/>
              <a:chOff x="2761634" y="2791231"/>
              <a:chExt cx="4458968" cy="1788872"/>
            </a:xfrm>
          </p:grpSpPr>
          <p:sp>
            <p:nvSpPr>
              <p:cNvPr id="102" name="직사각형 101"/>
              <p:cNvSpPr/>
              <p:nvPr/>
            </p:nvSpPr>
            <p:spPr bwMode="auto">
              <a:xfrm>
                <a:off x="2868112" y="3177960"/>
                <a:ext cx="36952" cy="447113"/>
              </a:xfrm>
              <a:prstGeom prst="rect">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ko-KR" altLang="en-US" sz="2400" i="0" u="none" strike="noStrike" cap="none" normalizeH="0" baseline="0" dirty="0" err="1" smtClean="0">
                  <a:ln>
                    <a:noFill/>
                  </a:ln>
                  <a:effectLst/>
                  <a:latin typeface="+mn-lt"/>
                </a:endParaRPr>
              </a:p>
            </p:txBody>
          </p:sp>
          <p:sp>
            <p:nvSpPr>
              <p:cNvPr id="93" name="타원 92"/>
              <p:cNvSpPr/>
              <p:nvPr/>
            </p:nvSpPr>
            <p:spPr bwMode="auto">
              <a:xfrm>
                <a:off x="2761634" y="3061352"/>
                <a:ext cx="249908" cy="247254"/>
              </a:xfrm>
              <a:prstGeom prst="ellipse">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altLang="ko-KR" sz="1500" b="1" i="0" u="none" strike="noStrike" cap="none" normalizeH="0" baseline="0" dirty="0" smtClean="0">
                    <a:ln>
                      <a:noFill/>
                    </a:ln>
                    <a:effectLst/>
                    <a:latin typeface="+mn-ea"/>
                  </a:rPr>
                  <a:t>v</a:t>
                </a:r>
                <a:endParaRPr kumimoji="0" lang="ko-KR" altLang="en-US" sz="1500" b="1" i="0" u="none" strike="noStrike" cap="none" normalizeH="0" baseline="0" dirty="0" err="1" smtClean="0">
                  <a:ln>
                    <a:noFill/>
                  </a:ln>
                  <a:effectLst/>
                  <a:latin typeface="+mn-ea"/>
                </a:endParaRPr>
              </a:p>
            </p:txBody>
          </p:sp>
          <p:sp>
            <p:nvSpPr>
              <p:cNvPr id="106" name="직사각형 105"/>
              <p:cNvSpPr/>
              <p:nvPr/>
            </p:nvSpPr>
            <p:spPr bwMode="auto">
              <a:xfrm rot="5400000">
                <a:off x="4905023" y="1553189"/>
                <a:ext cx="45719" cy="4111248"/>
              </a:xfrm>
              <a:prstGeom prst="rect">
                <a:avLst/>
              </a:prstGeom>
              <a:gradFill flip="none" rotWithShape="1">
                <a:gsLst>
                  <a:gs pos="0">
                    <a:schemeClr val="tx1"/>
                  </a:gs>
                  <a:gs pos="45000">
                    <a:schemeClr val="tx1"/>
                  </a:gs>
                  <a:gs pos="100000">
                    <a:schemeClr val="accent2">
                      <a:lumMod val="100000"/>
                    </a:schemeClr>
                  </a:gs>
                </a:gsLst>
                <a:path path="circle">
                  <a:fillToRect l="50000" t="-80000" r="50000" b="180000"/>
                </a:path>
                <a:tileRect/>
              </a:gra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ko-KR" altLang="en-US" sz="2400" i="0" u="none" strike="noStrike" cap="none" normalizeH="0" baseline="0" dirty="0" err="1" smtClean="0">
                  <a:ln>
                    <a:noFill/>
                  </a:ln>
                  <a:effectLst/>
                  <a:latin typeface="+mn-lt"/>
                </a:endParaRPr>
              </a:p>
            </p:txBody>
          </p:sp>
          <p:sp>
            <p:nvSpPr>
              <p:cNvPr id="110" name="직사각형 109"/>
              <p:cNvSpPr/>
              <p:nvPr/>
            </p:nvSpPr>
            <p:spPr bwMode="auto">
              <a:xfrm rot="5400000">
                <a:off x="4972119" y="1736606"/>
                <a:ext cx="45719" cy="4194600"/>
              </a:xfrm>
              <a:prstGeom prst="rect">
                <a:avLst/>
              </a:prstGeom>
              <a:gradFill flip="none" rotWithShape="1">
                <a:gsLst>
                  <a:gs pos="0">
                    <a:schemeClr val="tx1"/>
                  </a:gs>
                  <a:gs pos="50000">
                    <a:schemeClr val="tx1"/>
                  </a:gs>
                  <a:gs pos="100000">
                    <a:schemeClr val="accent2">
                      <a:lumMod val="100000"/>
                    </a:schemeClr>
                  </a:gs>
                </a:gsLst>
                <a:path path="circle">
                  <a:fillToRect l="50000" t="-80000" r="50000" b="180000"/>
                </a:path>
                <a:tileRect/>
              </a:gra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ko-KR" altLang="en-US" sz="2400" i="0" u="none" strike="noStrike" cap="none" normalizeH="0" baseline="0" dirty="0" err="1" smtClean="0">
                  <a:ln>
                    <a:noFill/>
                  </a:ln>
                  <a:effectLst/>
                  <a:latin typeface="+mn-lt"/>
                </a:endParaRPr>
              </a:p>
            </p:txBody>
          </p:sp>
          <p:sp>
            <p:nvSpPr>
              <p:cNvPr id="104" name="직사각형 103"/>
              <p:cNvSpPr/>
              <p:nvPr/>
            </p:nvSpPr>
            <p:spPr bwMode="auto">
              <a:xfrm>
                <a:off x="5704694" y="2870004"/>
                <a:ext cx="36952" cy="447113"/>
              </a:xfrm>
              <a:prstGeom prst="rect">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ko-KR" altLang="en-US" sz="2400" i="0" u="none" strike="noStrike" cap="none" normalizeH="0" baseline="0" dirty="0" err="1" smtClean="0">
                  <a:ln>
                    <a:noFill/>
                  </a:ln>
                  <a:effectLst/>
                  <a:latin typeface="+mn-lt"/>
                </a:endParaRPr>
              </a:p>
            </p:txBody>
          </p:sp>
          <p:sp>
            <p:nvSpPr>
              <p:cNvPr id="105" name="직사각형 104"/>
              <p:cNvSpPr/>
              <p:nvPr/>
            </p:nvSpPr>
            <p:spPr bwMode="auto">
              <a:xfrm>
                <a:off x="5718216" y="4098999"/>
                <a:ext cx="36952" cy="447113"/>
              </a:xfrm>
              <a:prstGeom prst="rect">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ko-KR" altLang="en-US" sz="2400" i="0" u="none" strike="noStrike" cap="none" normalizeH="0" baseline="0" dirty="0" err="1" smtClean="0">
                  <a:ln>
                    <a:noFill/>
                  </a:ln>
                  <a:effectLst/>
                  <a:latin typeface="+mn-lt"/>
                </a:endParaRPr>
              </a:p>
            </p:txBody>
          </p:sp>
          <p:sp>
            <p:nvSpPr>
              <p:cNvPr id="112" name="직사각형 111"/>
              <p:cNvSpPr/>
              <p:nvPr/>
            </p:nvSpPr>
            <p:spPr bwMode="auto">
              <a:xfrm rot="5400000">
                <a:off x="6460125" y="3381014"/>
                <a:ext cx="45719" cy="1475234"/>
              </a:xfrm>
              <a:prstGeom prst="rect">
                <a:avLst/>
              </a:prstGeom>
              <a:gradFill flip="none" rotWithShape="1">
                <a:gsLst>
                  <a:gs pos="50000">
                    <a:schemeClr val="tx1"/>
                  </a:gs>
                  <a:gs pos="0">
                    <a:schemeClr val="tx1"/>
                  </a:gs>
                  <a:gs pos="100000">
                    <a:schemeClr val="accent2">
                      <a:lumMod val="100000"/>
                    </a:schemeClr>
                  </a:gs>
                </a:gsLst>
                <a:path path="circle">
                  <a:fillToRect l="50000" t="-80000" r="50000" b="180000"/>
                </a:path>
                <a:tileRect/>
              </a:gra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ko-KR" altLang="en-US" sz="2400" i="0" u="none" strike="noStrike" cap="none" normalizeH="0" baseline="0" dirty="0" err="1" smtClean="0">
                  <a:ln>
                    <a:noFill/>
                  </a:ln>
                  <a:effectLst/>
                  <a:latin typeface="+mn-lt"/>
                </a:endParaRPr>
              </a:p>
            </p:txBody>
          </p:sp>
          <p:sp>
            <p:nvSpPr>
              <p:cNvPr id="178" name="직사각형 177"/>
              <p:cNvSpPr/>
              <p:nvPr/>
            </p:nvSpPr>
            <p:spPr bwMode="auto">
              <a:xfrm rot="5400000">
                <a:off x="6321340" y="2659810"/>
                <a:ext cx="45719" cy="1278616"/>
              </a:xfrm>
              <a:prstGeom prst="rect">
                <a:avLst/>
              </a:prstGeom>
              <a:gradFill flip="none" rotWithShape="1">
                <a:gsLst>
                  <a:gs pos="0">
                    <a:schemeClr val="tx1"/>
                  </a:gs>
                  <a:gs pos="45000">
                    <a:schemeClr val="tx1"/>
                  </a:gs>
                  <a:gs pos="100000">
                    <a:schemeClr val="accent2">
                      <a:lumMod val="100000"/>
                    </a:schemeClr>
                  </a:gs>
                </a:gsLst>
                <a:path path="circle">
                  <a:fillToRect l="50000" t="-80000" r="50000" b="180000"/>
                </a:path>
                <a:tileRect/>
              </a:gra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ko-KR" altLang="en-US" sz="2400" i="0" u="none" strike="noStrike" cap="none" normalizeH="0" baseline="0" dirty="0" err="1" smtClean="0">
                  <a:ln>
                    <a:noFill/>
                  </a:ln>
                  <a:effectLst/>
                  <a:latin typeface="+mn-lt"/>
                </a:endParaRPr>
              </a:p>
            </p:txBody>
          </p:sp>
          <p:sp>
            <p:nvSpPr>
              <p:cNvPr id="96" name="타원 95"/>
              <p:cNvSpPr/>
              <p:nvPr/>
            </p:nvSpPr>
            <p:spPr bwMode="auto">
              <a:xfrm>
                <a:off x="5598216" y="2791231"/>
                <a:ext cx="249908" cy="247254"/>
              </a:xfrm>
              <a:prstGeom prst="ellipse">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altLang="ko-KR" sz="1500" b="1" i="0" u="none" strike="noStrike" cap="none" normalizeH="0" baseline="0" dirty="0" smtClean="0">
                    <a:ln>
                      <a:noFill/>
                    </a:ln>
                    <a:effectLst/>
                    <a:latin typeface="+mn-ea"/>
                  </a:rPr>
                  <a:t>v</a:t>
                </a:r>
                <a:endParaRPr kumimoji="0" lang="ko-KR" altLang="en-US" sz="1500" b="1" i="0" u="none" strike="noStrike" cap="none" normalizeH="0" baseline="0" dirty="0" err="1" smtClean="0">
                  <a:ln>
                    <a:noFill/>
                  </a:ln>
                  <a:effectLst/>
                  <a:latin typeface="+mn-ea"/>
                </a:endParaRPr>
              </a:p>
            </p:txBody>
          </p:sp>
          <p:sp>
            <p:nvSpPr>
              <p:cNvPr id="98" name="타원 97"/>
              <p:cNvSpPr/>
              <p:nvPr/>
            </p:nvSpPr>
            <p:spPr bwMode="auto">
              <a:xfrm>
                <a:off x="5605423" y="4332849"/>
                <a:ext cx="249908" cy="247254"/>
              </a:xfrm>
              <a:prstGeom prst="ellipse">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altLang="ko-KR" sz="1500" b="1" i="0" u="none" strike="noStrike" cap="none" normalizeH="0" baseline="0" dirty="0" smtClean="0">
                    <a:ln>
                      <a:noFill/>
                    </a:ln>
                    <a:effectLst/>
                    <a:latin typeface="+mn-ea"/>
                  </a:rPr>
                  <a:t>v</a:t>
                </a:r>
                <a:endParaRPr kumimoji="0" lang="ko-KR" altLang="en-US" sz="1500" b="1" i="0" u="none" strike="noStrike" cap="none" normalizeH="0" baseline="0" dirty="0" err="1" smtClean="0">
                  <a:ln>
                    <a:noFill/>
                  </a:ln>
                  <a:effectLst/>
                  <a:latin typeface="+mn-ea"/>
                </a:endParaRPr>
              </a:p>
            </p:txBody>
          </p:sp>
          <p:sp>
            <p:nvSpPr>
              <p:cNvPr id="103" name="직사각형 102"/>
              <p:cNvSpPr/>
              <p:nvPr/>
            </p:nvSpPr>
            <p:spPr bwMode="auto">
              <a:xfrm>
                <a:off x="2897700" y="3810967"/>
                <a:ext cx="36952" cy="447113"/>
              </a:xfrm>
              <a:prstGeom prst="rect">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ko-KR" altLang="en-US" sz="2400" i="0" u="none" strike="noStrike" cap="none" normalizeH="0" baseline="0" dirty="0" err="1" smtClean="0">
                  <a:ln>
                    <a:noFill/>
                  </a:ln>
                  <a:effectLst/>
                  <a:latin typeface="+mn-lt"/>
                </a:endParaRPr>
              </a:p>
            </p:txBody>
          </p:sp>
          <p:sp>
            <p:nvSpPr>
              <p:cNvPr id="97" name="타원 96"/>
              <p:cNvSpPr/>
              <p:nvPr/>
            </p:nvSpPr>
            <p:spPr bwMode="auto">
              <a:xfrm>
                <a:off x="2776319" y="4082879"/>
                <a:ext cx="249908" cy="247254"/>
              </a:xfrm>
              <a:prstGeom prst="ellipse">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altLang="ko-KR" sz="1500" b="1" i="0" u="none" strike="noStrike" cap="none" normalizeH="0" baseline="0" dirty="0" smtClean="0">
                    <a:ln>
                      <a:noFill/>
                    </a:ln>
                    <a:effectLst/>
                    <a:latin typeface="+mn-ea"/>
                  </a:rPr>
                  <a:t>v</a:t>
                </a:r>
                <a:endParaRPr kumimoji="0" lang="ko-KR" altLang="en-US" sz="1500" b="1" i="0" u="none" strike="noStrike" cap="none" normalizeH="0" baseline="0" dirty="0" err="1" smtClean="0">
                  <a:ln>
                    <a:noFill/>
                  </a:ln>
                  <a:effectLst/>
                  <a:latin typeface="+mn-ea"/>
                </a:endParaRPr>
              </a:p>
            </p:txBody>
          </p:sp>
        </p:grpSp>
        <p:grpSp>
          <p:nvGrpSpPr>
            <p:cNvPr id="99" name="그룹 98"/>
            <p:cNvGrpSpPr/>
            <p:nvPr/>
          </p:nvGrpSpPr>
          <p:grpSpPr>
            <a:xfrm>
              <a:off x="754313" y="4209233"/>
              <a:ext cx="1940833" cy="1440160"/>
              <a:chOff x="866574" y="4400120"/>
              <a:chExt cx="1940833" cy="1440160"/>
            </a:xfrm>
          </p:grpSpPr>
          <p:pic>
            <p:nvPicPr>
              <p:cNvPr id="101" name="그림 100"/>
              <p:cNvPicPr>
                <a:picLocks noChangeAspect="1"/>
              </p:cNvPicPr>
              <p:nvPr/>
            </p:nvPicPr>
            <p:blipFill rotWithShape="1">
              <a:blip r:embed="rId21" cstate="print">
                <a:extLst>
                  <a:ext uri="{28A0092B-C50C-407E-A947-70E740481C1C}">
                    <a14:useLocalDpi xmlns:a14="http://schemas.microsoft.com/office/drawing/2010/main" val="0"/>
                  </a:ext>
                </a:extLst>
              </a:blip>
              <a:srcRect t="18456" b="24463"/>
              <a:stretch/>
            </p:blipFill>
            <p:spPr>
              <a:xfrm>
                <a:off x="948433" y="5336224"/>
                <a:ext cx="1816198" cy="504056"/>
              </a:xfrm>
              <a:prstGeom prst="rect">
                <a:avLst/>
              </a:prstGeom>
            </p:spPr>
          </p:pic>
          <p:pic>
            <p:nvPicPr>
              <p:cNvPr id="107" name="그림 106"/>
              <p:cNvPicPr>
                <a:picLocks noChangeAspect="1"/>
              </p:cNvPicPr>
              <p:nvPr/>
            </p:nvPicPr>
            <p:blipFill rotWithShape="1">
              <a:blip r:embed="rId22" cstate="print">
                <a:extLst>
                  <a:ext uri="{28A0092B-C50C-407E-A947-70E740481C1C}">
                    <a14:useLocalDpi xmlns:a14="http://schemas.microsoft.com/office/drawing/2010/main" val="0"/>
                  </a:ext>
                </a:extLst>
              </a:blip>
              <a:srcRect l="3042" t="15043" r="3042" b="11547"/>
              <a:stretch/>
            </p:blipFill>
            <p:spPr>
              <a:xfrm>
                <a:off x="866574" y="4923238"/>
                <a:ext cx="1940833" cy="407253"/>
              </a:xfrm>
              <a:prstGeom prst="rect">
                <a:avLst/>
              </a:prstGeom>
            </p:spPr>
          </p:pic>
          <p:pic>
            <p:nvPicPr>
              <p:cNvPr id="108" name="그림 107"/>
              <p:cNvPicPr>
                <a:picLocks noChangeAspect="1"/>
              </p:cNvPicPr>
              <p:nvPr/>
            </p:nvPicPr>
            <p:blipFill rotWithShape="1">
              <a:blip r:embed="rId23" cstate="print">
                <a:extLst>
                  <a:ext uri="{28A0092B-C50C-407E-A947-70E740481C1C}">
                    <a14:useLocalDpi xmlns:a14="http://schemas.microsoft.com/office/drawing/2010/main" val="0"/>
                  </a:ext>
                </a:extLst>
              </a:blip>
              <a:srcRect l="5920" t="29249" r="6720" b="23645"/>
              <a:stretch/>
            </p:blipFill>
            <p:spPr>
              <a:xfrm>
                <a:off x="900091" y="4400120"/>
                <a:ext cx="1872208" cy="504056"/>
              </a:xfrm>
              <a:prstGeom prst="rect">
                <a:avLst/>
              </a:prstGeom>
            </p:spPr>
          </p:pic>
        </p:grpSp>
        <p:grpSp>
          <p:nvGrpSpPr>
            <p:cNvPr id="179" name="그룹 178"/>
            <p:cNvGrpSpPr/>
            <p:nvPr/>
          </p:nvGrpSpPr>
          <p:grpSpPr>
            <a:xfrm>
              <a:off x="6930166" y="2498770"/>
              <a:ext cx="2034322" cy="2012696"/>
              <a:chOff x="6623303" y="2642786"/>
              <a:chExt cx="2034322" cy="2012696"/>
            </a:xfrm>
          </p:grpSpPr>
          <p:sp>
            <p:nvSpPr>
              <p:cNvPr id="2" name="타원 1"/>
              <p:cNvSpPr/>
              <p:nvPr/>
            </p:nvSpPr>
            <p:spPr bwMode="auto">
              <a:xfrm>
                <a:off x="6623303" y="2642786"/>
                <a:ext cx="2034322" cy="2012696"/>
              </a:xfrm>
              <a:prstGeom prst="ellipse">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ko-KR" altLang="en-US" sz="2400" i="0" u="none" strike="noStrike" cap="none" normalizeH="0" baseline="0" dirty="0" err="1" smtClean="0">
                  <a:ln>
                    <a:noFill/>
                  </a:ln>
                  <a:effectLst/>
                  <a:latin typeface="+mn-lt"/>
                </a:endParaRPr>
              </a:p>
            </p:txBody>
          </p:sp>
          <p:grpSp>
            <p:nvGrpSpPr>
              <p:cNvPr id="86" name="그룹 85"/>
              <p:cNvGrpSpPr/>
              <p:nvPr/>
            </p:nvGrpSpPr>
            <p:grpSpPr>
              <a:xfrm>
                <a:off x="6982371" y="2780928"/>
                <a:ext cx="1478061" cy="1654435"/>
                <a:chOff x="6983343" y="2782674"/>
                <a:chExt cx="1326782" cy="1654435"/>
              </a:xfrm>
            </p:grpSpPr>
            <p:grpSp>
              <p:nvGrpSpPr>
                <p:cNvPr id="84" name="그룹 83"/>
                <p:cNvGrpSpPr/>
                <p:nvPr/>
              </p:nvGrpSpPr>
              <p:grpSpPr>
                <a:xfrm>
                  <a:off x="6983343" y="3376831"/>
                  <a:ext cx="1326782" cy="1060278"/>
                  <a:chOff x="6758963" y="3753058"/>
                  <a:chExt cx="1765947" cy="1552354"/>
                </a:xfrm>
              </p:grpSpPr>
              <p:pic>
                <p:nvPicPr>
                  <p:cNvPr id="73" name="그림 7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758963" y="3753058"/>
                    <a:ext cx="1765947" cy="882973"/>
                  </a:xfrm>
                  <a:prstGeom prst="rect">
                    <a:avLst/>
                  </a:prstGeom>
                </p:spPr>
              </p:pic>
              <p:pic>
                <p:nvPicPr>
                  <p:cNvPr id="74" name="그림 7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58963" y="4609367"/>
                    <a:ext cx="1603530" cy="696045"/>
                  </a:xfrm>
                  <a:prstGeom prst="rect">
                    <a:avLst/>
                  </a:prstGeom>
                </p:spPr>
              </p:pic>
            </p:grpSp>
            <p:pic>
              <p:nvPicPr>
                <p:cNvPr id="85" name="그림 8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983343" y="2782674"/>
                  <a:ext cx="1245932" cy="646326"/>
                </a:xfrm>
                <a:prstGeom prst="rect">
                  <a:avLst/>
                </a:prstGeom>
              </p:spPr>
            </p:pic>
          </p:grpSp>
        </p:grpSp>
      </p:grpSp>
    </p:spTree>
    <p:extLst>
      <p:ext uri="{BB962C8B-B14F-4D97-AF65-F5344CB8AC3E}">
        <p14:creationId xmlns:p14="http://schemas.microsoft.com/office/powerpoint/2010/main" val="38709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a:grpSpLocks/>
          </p:cNvGrpSpPr>
          <p:nvPr/>
        </p:nvGrpSpPr>
        <p:grpSpPr bwMode="auto">
          <a:xfrm>
            <a:off x="190500" y="4838700"/>
            <a:ext cx="8750300" cy="1397000"/>
            <a:chOff x="190500" y="5308600"/>
            <a:chExt cx="8750300" cy="1397000"/>
          </a:xfrm>
        </p:grpSpPr>
        <p:sp>
          <p:nvSpPr>
            <p:cNvPr id="118" name="Rectangle 117"/>
            <p:cNvSpPr/>
            <p:nvPr/>
          </p:nvSpPr>
          <p:spPr>
            <a:xfrm>
              <a:off x="190500" y="5308600"/>
              <a:ext cx="8750300" cy="1397000"/>
            </a:xfrm>
            <a:prstGeom prst="rect">
              <a:avLst/>
            </a:prstGeom>
            <a:solidFill>
              <a:schemeClr val="tx2">
                <a:lumMod val="50000"/>
                <a:alpha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n-ea"/>
              </a:endParaRPr>
            </a:p>
          </p:txBody>
        </p:sp>
        <p:sp>
          <p:nvSpPr>
            <p:cNvPr id="96" name="Rectangle 95"/>
            <p:cNvSpPr/>
            <p:nvPr/>
          </p:nvSpPr>
          <p:spPr bwMode="auto">
            <a:xfrm>
              <a:off x="347216" y="5452442"/>
              <a:ext cx="8545264" cy="1038746"/>
            </a:xfrm>
            <a:prstGeom prst="rect">
              <a:avLst/>
            </a:prstGeom>
            <a:sp3d/>
          </p:spPr>
          <p:style>
            <a:lnRef idx="0">
              <a:scrgbClr r="0" g="0" b="0"/>
            </a:lnRef>
            <a:fillRef idx="0">
              <a:scrgbClr r="0" g="0" b="0"/>
            </a:fillRef>
            <a:effectRef idx="0">
              <a:scrgbClr r="0" g="0" b="0"/>
            </a:effectRef>
            <a:fontRef idx="minor">
              <a:schemeClr val="tx1">
                <a:hueOff val="0"/>
                <a:satOff val="0"/>
                <a:lumOff val="0"/>
                <a:alphaOff val="0"/>
              </a:schemeClr>
            </a:fontRef>
          </p:style>
          <p:txBody>
            <a:bodyPr wrap="square" lIns="0" tIns="0" rIns="0" bIns="0" spcCol="1270" anchor="ctr">
              <a:spAutoFit/>
            </a:bodyPr>
            <a:lstStyle/>
            <a:p>
              <a:pPr>
                <a:lnSpc>
                  <a:spcPct val="150000"/>
                </a:lnSpc>
              </a:pPr>
              <a:r>
                <a:rPr lang="ko-KR" altLang="en-US" sz="1700" dirty="0">
                  <a:latin typeface="+mn-ea"/>
                </a:rPr>
                <a:t>현재  요식업계의 위와 같은 문제점을 개선하고자 </a:t>
              </a:r>
              <a:r>
                <a:rPr lang="en-US" altLang="ko-KR" sz="1700" dirty="0">
                  <a:latin typeface="+mn-ea"/>
                </a:rPr>
                <a:t>Family Restaurant</a:t>
              </a:r>
              <a:r>
                <a:rPr lang="ko-KR" altLang="en-US" sz="1700" dirty="0">
                  <a:latin typeface="+mn-ea"/>
                </a:rPr>
                <a:t>인 </a:t>
              </a:r>
              <a:r>
                <a:rPr lang="en-US" altLang="ko-KR" sz="1900" b="1" dirty="0">
                  <a:solidFill>
                    <a:srgbClr val="FF0000"/>
                  </a:solidFill>
                  <a:latin typeface="+mn-ea"/>
                </a:rPr>
                <a:t/>
              </a:r>
              <a:br>
                <a:rPr lang="en-US" altLang="ko-KR" sz="1900" b="1" dirty="0">
                  <a:solidFill>
                    <a:srgbClr val="FF0000"/>
                  </a:solidFill>
                  <a:latin typeface="+mn-ea"/>
                </a:rPr>
              </a:br>
              <a:r>
                <a:rPr lang="ko-KR" altLang="en-US" sz="1700" b="1" dirty="0" err="1" smtClean="0">
                  <a:solidFill>
                    <a:srgbClr val="FFCC00"/>
                  </a:solidFill>
                  <a:latin typeface="+mn-ea"/>
                </a:rPr>
                <a:t>아웃백</a:t>
              </a:r>
              <a:r>
                <a:rPr lang="en-US" altLang="ko-KR" sz="1700" dirty="0" smtClean="0">
                  <a:solidFill>
                    <a:srgbClr val="FFCC00"/>
                  </a:solidFill>
                  <a:latin typeface="+mn-ea"/>
                </a:rPr>
                <a:t>(</a:t>
              </a:r>
              <a:r>
                <a:rPr lang="en-US" altLang="ko-KR" sz="1700" dirty="0" err="1" smtClean="0">
                  <a:solidFill>
                    <a:srgbClr val="FFCC00"/>
                  </a:solidFill>
                  <a:latin typeface="+mn-ea"/>
                </a:rPr>
                <a:t>OutBack</a:t>
              </a:r>
              <a:r>
                <a:rPr lang="en-US" altLang="ko-KR" sz="1700" dirty="0" smtClean="0">
                  <a:solidFill>
                    <a:srgbClr val="FFCC00"/>
                  </a:solidFill>
                  <a:latin typeface="+mn-ea"/>
                </a:rPr>
                <a:t> Streak House)</a:t>
              </a:r>
              <a:r>
                <a:rPr lang="ko-KR" altLang="en-US" sz="1700" dirty="0" smtClean="0">
                  <a:latin typeface="+mn-ea"/>
                </a:rPr>
                <a:t>을 </a:t>
              </a:r>
              <a:r>
                <a:rPr lang="ko-KR" altLang="en-US" sz="1700" dirty="0">
                  <a:latin typeface="+mn-ea"/>
                </a:rPr>
                <a:t>예시로 개발한 </a:t>
              </a:r>
              <a:r>
                <a:rPr lang="ko-KR" altLang="en-US" sz="2800" b="1" dirty="0" smtClean="0">
                  <a:solidFill>
                    <a:srgbClr val="FFCC00"/>
                  </a:solidFill>
                  <a:latin typeface="+mn-ea"/>
                </a:rPr>
                <a:t>통합 매장 관리 시스템</a:t>
              </a:r>
              <a:endParaRPr lang="ko-KR" altLang="en-US" sz="2500" b="1" dirty="0">
                <a:solidFill>
                  <a:srgbClr val="FF0000"/>
                </a:solidFill>
                <a:latin typeface="+mn-ea"/>
              </a:endParaRPr>
            </a:p>
          </p:txBody>
        </p:sp>
      </p:grpSp>
      <p:sp>
        <p:nvSpPr>
          <p:cNvPr id="86" name="Rounded Rectangle 85"/>
          <p:cNvSpPr/>
          <p:nvPr/>
        </p:nvSpPr>
        <p:spPr bwMode="auto">
          <a:xfrm>
            <a:off x="6953663" y="1102942"/>
            <a:ext cx="1575540" cy="3443625"/>
          </a:xfrm>
          <a:prstGeom prst="roundRect">
            <a:avLst/>
          </a:prstGeom>
          <a:solidFill>
            <a:srgbClr val="FDBB30"/>
          </a:solidFill>
          <a:ln w="15875" cap="flat" cmpd="sng" algn="ctr">
            <a:noFill/>
            <a:prstDash val="solid"/>
            <a:round/>
            <a:headEnd type="none" w="med" len="med"/>
            <a:tailEnd type="none" w="med" len="med"/>
          </a:ln>
          <a:effectLst>
            <a:outerShdw blurRad="50800" dist="38100" dir="5400000" algn="t" rotWithShape="0">
              <a:prstClr val="black">
                <a:alpha val="40000"/>
              </a:prstClr>
            </a:outerShdw>
            <a:reflection blurRad="6350" stA="50000" endA="300" endPos="55000" dir="5400000" sy="-100000" algn="bl" rotWithShape="0"/>
          </a:effectLst>
        </p:spPr>
        <p:txBody>
          <a:bodyPr anchor="ctr"/>
          <a:lstStyle/>
          <a:p>
            <a:pPr>
              <a:lnSpc>
                <a:spcPct val="90000"/>
              </a:lnSpc>
              <a:defRPr/>
            </a:pPr>
            <a:endParaRPr lang="en-US" sz="1800" dirty="0" err="1">
              <a:solidFill>
                <a:schemeClr val="bg1"/>
              </a:solidFill>
              <a:latin typeface="+mn-ea"/>
            </a:endParaRPr>
          </a:p>
        </p:txBody>
      </p:sp>
      <p:pic>
        <p:nvPicPr>
          <p:cNvPr id="274" name="Picture 10" descr="header-bar2.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404533" y="325966"/>
            <a:ext cx="6434665" cy="614097"/>
          </a:xfrm>
          <a:prstGeom prst="rect">
            <a:avLst/>
          </a:prstGeom>
        </p:spPr>
      </p:pic>
      <p:sp>
        <p:nvSpPr>
          <p:cNvPr id="275" name="Title 3"/>
          <p:cNvSpPr>
            <a:spLocks noGrp="1"/>
          </p:cNvSpPr>
          <p:nvPr>
            <p:ph type="title"/>
          </p:nvPr>
        </p:nvSpPr>
        <p:spPr>
          <a:xfrm>
            <a:off x="381000" y="246888"/>
            <a:ext cx="8382000" cy="574917"/>
          </a:xfrm>
        </p:spPr>
        <p:txBody>
          <a:bodyPr/>
          <a:lstStyle/>
          <a:p>
            <a:r>
              <a:rPr lang="en-US" altLang="ko-KR" sz="2400" dirty="0" smtClean="0">
                <a:latin typeface="+mn-ea"/>
              </a:rPr>
              <a:t>Smart Ordering System</a:t>
            </a:r>
            <a:endParaRPr lang="en-US" altLang="ko-KR" sz="2400" dirty="0">
              <a:latin typeface="+mn-ea"/>
            </a:endParaRPr>
          </a:p>
        </p:txBody>
      </p:sp>
      <p:sp>
        <p:nvSpPr>
          <p:cNvPr id="73" name="Footer Placeholder 13"/>
          <p:cNvSpPr>
            <a:spLocks noGrp="1"/>
          </p:cNvSpPr>
          <p:nvPr>
            <p:ph type="ftr" sz="quarter" idx="10"/>
          </p:nvPr>
        </p:nvSpPr>
        <p:spPr>
          <a:xfrm>
            <a:off x="368300" y="6364570"/>
            <a:ext cx="4183380" cy="23278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defRPr/>
            </a:pPr>
            <a:r>
              <a:rPr lang="en-US" altLang="ko-KR" sz="1200" b="1" dirty="0">
                <a:solidFill>
                  <a:srgbClr val="0D0D0D"/>
                </a:solidFill>
                <a:latin typeface="+mn-ea"/>
                <a:ea typeface="+mn-ea"/>
              </a:rPr>
              <a:t>YAHA</a:t>
            </a:r>
            <a:r>
              <a:rPr lang="ko-KR" altLang="en-US" sz="1200" dirty="0">
                <a:solidFill>
                  <a:srgbClr val="0D0D0D"/>
                </a:solidFill>
                <a:latin typeface="+mn-ea"/>
                <a:ea typeface="+mn-ea"/>
              </a:rPr>
              <a:t>팀 졸업 작품 전시회 최종 보고서</a:t>
            </a:r>
            <a:r>
              <a:rPr lang="en-US" altLang="ko-KR" sz="1200" dirty="0">
                <a:solidFill>
                  <a:srgbClr val="0D0D0D"/>
                </a:solidFill>
                <a:latin typeface="+mn-ea"/>
                <a:ea typeface="+mn-ea"/>
              </a:rPr>
              <a:t>, 2015</a:t>
            </a:r>
            <a:r>
              <a:rPr lang="ko-KR" altLang="en-US" sz="1200" dirty="0">
                <a:solidFill>
                  <a:srgbClr val="0D0D0D"/>
                </a:solidFill>
                <a:latin typeface="+mn-ea"/>
                <a:ea typeface="+mn-ea"/>
              </a:rPr>
              <a:t>년</a:t>
            </a:r>
            <a:endParaRPr lang="en-US" altLang="ko-KR" sz="1200" dirty="0">
              <a:latin typeface="+mn-ea"/>
              <a:ea typeface="+mn-ea"/>
            </a:endParaRPr>
          </a:p>
        </p:txBody>
      </p:sp>
      <p:sp>
        <p:nvSpPr>
          <p:cNvPr id="77" name="Slide Number Placeholder 6"/>
          <p:cNvSpPr txBox="1">
            <a:spLocks/>
          </p:cNvSpPr>
          <p:nvPr/>
        </p:nvSpPr>
        <p:spPr bwMode="auto">
          <a:xfrm>
            <a:off x="8509811" y="6397625"/>
            <a:ext cx="153987" cy="153988"/>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ctr" anchorCtr="0" compatLnSpc="1">
            <a:prstTxWarp prst="textNoShape">
              <a:avLst/>
            </a:prstTxWarp>
            <a:no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charset="0"/>
                <a:cs typeface="MS PGothic" charset="0"/>
              </a:defRPr>
            </a:lvl1pPr>
            <a:lvl2pPr marL="742950" indent="-285750" algn="l" rtl="0" eaLnBrk="0" fontAlgn="base" hangingPunct="0">
              <a:spcBef>
                <a:spcPct val="0"/>
              </a:spcBef>
              <a:spcAft>
                <a:spcPct val="0"/>
              </a:spcAft>
              <a:defRPr sz="2400" kern="1200">
                <a:solidFill>
                  <a:schemeClr val="tx1"/>
                </a:solidFill>
                <a:latin typeface="Arial" charset="0"/>
                <a:ea typeface="MS PGothic" charset="0"/>
                <a:cs typeface="MS PGothic" charset="0"/>
              </a:defRPr>
            </a:lvl2pPr>
            <a:lvl3pPr marL="11430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3pPr>
            <a:lvl4pPr marL="16002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4pPr>
            <a:lvl5pPr marL="2057400" indent="-228600" algn="l" rtl="0" eaLnBrk="0" fontAlgn="base" hangingPunct="0">
              <a:spcBef>
                <a:spcPct val="0"/>
              </a:spcBef>
              <a:spcAft>
                <a:spcPct val="0"/>
              </a:spcAft>
              <a:defRPr sz="2400" kern="1200">
                <a:solidFill>
                  <a:schemeClr val="tx1"/>
                </a:solidFill>
                <a:latin typeface="Arial" charset="0"/>
                <a:ea typeface="MS PGothic" charset="0"/>
                <a:cs typeface="MS PGothic"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MS PGothic" charset="0"/>
                <a:cs typeface="MS PGothic" charset="0"/>
              </a:defRPr>
            </a:lvl9pPr>
          </a:lstStyle>
          <a:p>
            <a:r>
              <a:rPr lang="en-US" sz="1000" b="1" dirty="0" smtClean="0">
                <a:latin typeface="+mn-ea"/>
                <a:ea typeface="+mn-ea"/>
              </a:rPr>
              <a:t>9</a:t>
            </a:r>
            <a:endParaRPr lang="en-US" sz="1000" b="1" dirty="0">
              <a:latin typeface="+mn-ea"/>
              <a:ea typeface="+mn-ea"/>
            </a:endParaRPr>
          </a:p>
        </p:txBody>
      </p:sp>
      <p:grpSp>
        <p:nvGrpSpPr>
          <p:cNvPr id="16" name="그룹 15"/>
          <p:cNvGrpSpPr/>
          <p:nvPr/>
        </p:nvGrpSpPr>
        <p:grpSpPr>
          <a:xfrm>
            <a:off x="539552" y="1111359"/>
            <a:ext cx="1166812" cy="1028699"/>
            <a:chOff x="539552" y="1111359"/>
            <a:chExt cx="1166812" cy="1028699"/>
          </a:xfrm>
        </p:grpSpPr>
        <p:sp>
          <p:nvSpPr>
            <p:cNvPr id="83" name="Rounded Rectangle 116"/>
            <p:cNvSpPr/>
            <p:nvPr/>
          </p:nvSpPr>
          <p:spPr bwMode="auto">
            <a:xfrm>
              <a:off x="539552" y="1111359"/>
              <a:ext cx="1166812" cy="1028699"/>
            </a:xfrm>
            <a:prstGeom prst="roundRect">
              <a:avLst/>
            </a:prstGeom>
            <a:solidFill>
              <a:schemeClr val="accent2">
                <a:lumMod val="75000"/>
              </a:schemeClr>
            </a:solidFill>
            <a:ln w="15875" cap="flat" cmpd="sng" algn="ctr">
              <a:noFill/>
              <a:prstDash val="solid"/>
              <a:round/>
              <a:headEnd type="none" w="med" len="med"/>
              <a:tailEnd type="none" w="med" len="med"/>
            </a:ln>
            <a:effectLst/>
          </p:spPr>
          <p:txBody>
            <a:bodyPr anchor="ctr"/>
            <a:lstStyle/>
            <a:p>
              <a:pPr>
                <a:lnSpc>
                  <a:spcPct val="90000"/>
                </a:lnSpc>
                <a:defRPr/>
              </a:pPr>
              <a:endParaRPr lang="en-US" sz="1800" dirty="0" err="1">
                <a:solidFill>
                  <a:schemeClr val="bg1"/>
                </a:solidFill>
                <a:latin typeface="+mn-ea"/>
              </a:endParaRPr>
            </a:p>
          </p:txBody>
        </p:sp>
        <p:sp>
          <p:nvSpPr>
            <p:cNvPr id="142" name="Rounded Rectangle 116"/>
            <p:cNvSpPr/>
            <p:nvPr/>
          </p:nvSpPr>
          <p:spPr bwMode="auto">
            <a:xfrm>
              <a:off x="588068" y="1158418"/>
              <a:ext cx="1060739" cy="935182"/>
            </a:xfrm>
            <a:prstGeom prst="roundRect">
              <a:avLst/>
            </a:prstGeom>
            <a:solidFill>
              <a:srgbClr val="F8FAFA"/>
            </a:solidFill>
            <a:ln w="15875" cap="flat" cmpd="sng" algn="ctr">
              <a:noFill/>
              <a:prstDash val="solid"/>
              <a:round/>
              <a:headEnd type="none" w="med" len="med"/>
              <a:tailEnd type="none" w="med" len="med"/>
            </a:ln>
            <a:effectLst/>
          </p:spPr>
          <p:txBody>
            <a:bodyPr anchor="ctr"/>
            <a:lstStyle/>
            <a:p>
              <a:pPr>
                <a:lnSpc>
                  <a:spcPct val="90000"/>
                </a:lnSpc>
                <a:defRPr/>
              </a:pPr>
              <a:endParaRPr lang="en-US" sz="1800" dirty="0" err="1">
                <a:solidFill>
                  <a:schemeClr val="bg1"/>
                </a:solidFill>
                <a:latin typeface="+mn-ea"/>
              </a:endParaRPr>
            </a:p>
          </p:txBody>
        </p:sp>
        <p:grpSp>
          <p:nvGrpSpPr>
            <p:cNvPr id="14" name="그룹 13"/>
            <p:cNvGrpSpPr/>
            <p:nvPr/>
          </p:nvGrpSpPr>
          <p:grpSpPr>
            <a:xfrm>
              <a:off x="711155" y="1205281"/>
              <a:ext cx="832494" cy="888479"/>
              <a:chOff x="4318309" y="231948"/>
              <a:chExt cx="832494" cy="888479"/>
            </a:xfrm>
          </p:grpSpPr>
          <p:sp>
            <p:nvSpPr>
              <p:cNvPr id="84" name="TextBox 134"/>
              <p:cNvSpPr txBox="1">
                <a:spLocks noChangeArrowheads="1"/>
              </p:cNvSpPr>
              <p:nvPr/>
            </p:nvSpPr>
            <p:spPr bwMode="ltGray">
              <a:xfrm>
                <a:off x="4318309" y="828594"/>
                <a:ext cx="832494" cy="29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algn="ctr" eaLnBrk="1" hangingPunct="1">
                  <a:lnSpc>
                    <a:spcPct val="90000"/>
                  </a:lnSpc>
                  <a:spcAft>
                    <a:spcPts val="800"/>
                  </a:spcAft>
                </a:pPr>
                <a:r>
                  <a:rPr lang="en-US" altLang="ko-KR" sz="1100" b="1" dirty="0" err="1" smtClean="0">
                    <a:solidFill>
                      <a:schemeClr val="bg1"/>
                    </a:solidFill>
                    <a:latin typeface="+mn-ea"/>
                    <a:ea typeface="+mn-ea"/>
                  </a:rPr>
                  <a:t>DataBase</a:t>
                </a:r>
                <a:endParaRPr lang="en-US" altLang="ko-KR" sz="1100" b="1" dirty="0">
                  <a:solidFill>
                    <a:schemeClr val="bg1"/>
                  </a:solidFill>
                  <a:latin typeface="+mn-ea"/>
                  <a:ea typeface="+mn-ea"/>
                </a:endParaRPr>
              </a:p>
            </p:txBody>
          </p:sp>
          <p:grpSp>
            <p:nvGrpSpPr>
              <p:cNvPr id="4" name="그룹 3"/>
              <p:cNvGrpSpPr/>
              <p:nvPr/>
            </p:nvGrpSpPr>
            <p:grpSpPr>
              <a:xfrm>
                <a:off x="4432223" y="231948"/>
                <a:ext cx="604665" cy="604665"/>
                <a:chOff x="5781829" y="1077177"/>
                <a:chExt cx="604665" cy="604665"/>
              </a:xfrm>
            </p:grpSpPr>
            <p:sp>
              <p:nvSpPr>
                <p:cNvPr id="3" name="타원 2"/>
                <p:cNvSpPr/>
                <p:nvPr/>
              </p:nvSpPr>
              <p:spPr bwMode="auto">
                <a:xfrm>
                  <a:off x="5781829" y="1077177"/>
                  <a:ext cx="604665" cy="604665"/>
                </a:xfrm>
                <a:prstGeom prst="ellipse">
                  <a:avLst/>
                </a:prstGeom>
                <a:solidFill>
                  <a:srgbClr val="E0E0D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ko-KR" altLang="en-US" sz="2400" i="0" u="none" strike="noStrike" cap="none" normalizeH="0" baseline="0" dirty="0" err="1" smtClean="0">
                    <a:ln>
                      <a:noFill/>
                    </a:ln>
                    <a:effectLst/>
                    <a:latin typeface="+mn-lt"/>
                  </a:endParaRPr>
                </a:p>
              </p:txBody>
            </p:sp>
            <p:pic>
              <p:nvPicPr>
                <p:cNvPr id="81" name="Picture 4" descr="C:\Users\doky\Desktop\KakaoTalk_20150510_210730199.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01286" y="1173444"/>
                  <a:ext cx="363715" cy="41213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5" name="그룹 14"/>
          <p:cNvGrpSpPr/>
          <p:nvPr/>
        </p:nvGrpSpPr>
        <p:grpSpPr>
          <a:xfrm>
            <a:off x="524613" y="2591289"/>
            <a:ext cx="1167067" cy="1955278"/>
            <a:chOff x="524613" y="2591289"/>
            <a:chExt cx="1167067" cy="1955278"/>
          </a:xfrm>
        </p:grpSpPr>
        <p:sp>
          <p:nvSpPr>
            <p:cNvPr id="112" name="Rounded Rectangle 175"/>
            <p:cNvSpPr/>
            <p:nvPr/>
          </p:nvSpPr>
          <p:spPr bwMode="auto">
            <a:xfrm>
              <a:off x="524613" y="2591289"/>
              <a:ext cx="1167067" cy="1955278"/>
            </a:xfrm>
            <a:prstGeom prst="roundRect">
              <a:avLst/>
            </a:prstGeom>
            <a:solidFill>
              <a:srgbClr val="FF6600"/>
            </a:solidFill>
            <a:ln w="15875" cap="flat" cmpd="sng" algn="ctr">
              <a:noFill/>
              <a:prstDash val="solid"/>
              <a:round/>
              <a:headEnd type="none" w="med" len="med"/>
              <a:tailEnd type="none" w="med" len="med"/>
            </a:ln>
            <a:effectLst>
              <a:outerShdw blurRad="50800" dist="38100" dir="5400000" algn="t" rotWithShape="0">
                <a:prstClr val="black">
                  <a:alpha val="40000"/>
                </a:prstClr>
              </a:outerShdw>
              <a:reflection blurRad="6350" stA="50000" endA="300" endPos="90000" dist="50800" dir="5400000" sy="-100000" algn="bl" rotWithShape="0"/>
            </a:effectLst>
          </p:spPr>
          <p:txBody>
            <a:bodyPr anchor="ctr"/>
            <a:lstStyle/>
            <a:p>
              <a:pPr>
                <a:lnSpc>
                  <a:spcPct val="90000"/>
                </a:lnSpc>
                <a:defRPr/>
              </a:pPr>
              <a:endParaRPr lang="en-US" sz="1800" dirty="0" err="1">
                <a:solidFill>
                  <a:schemeClr val="bg1"/>
                </a:solidFill>
                <a:latin typeface="+mn-ea"/>
              </a:endParaRPr>
            </a:p>
          </p:txBody>
        </p:sp>
        <p:sp>
          <p:nvSpPr>
            <p:cNvPr id="151" name="Rounded Rectangle 116"/>
            <p:cNvSpPr/>
            <p:nvPr/>
          </p:nvSpPr>
          <p:spPr bwMode="auto">
            <a:xfrm>
              <a:off x="584665" y="2648023"/>
              <a:ext cx="1060739" cy="1851599"/>
            </a:xfrm>
            <a:prstGeom prst="roundRect">
              <a:avLst/>
            </a:prstGeom>
            <a:solidFill>
              <a:srgbClr val="F8FAFA"/>
            </a:solidFill>
            <a:ln w="15875" cap="flat" cmpd="sng" algn="ctr">
              <a:noFill/>
              <a:prstDash val="solid"/>
              <a:round/>
              <a:headEnd type="none" w="med" len="med"/>
              <a:tailEnd type="none" w="med" len="med"/>
            </a:ln>
            <a:effectLst/>
          </p:spPr>
          <p:txBody>
            <a:bodyPr anchor="ctr"/>
            <a:lstStyle/>
            <a:p>
              <a:pPr>
                <a:lnSpc>
                  <a:spcPct val="90000"/>
                </a:lnSpc>
                <a:defRPr/>
              </a:pPr>
              <a:endParaRPr lang="en-US" sz="1800" dirty="0" err="1">
                <a:solidFill>
                  <a:schemeClr val="bg1"/>
                </a:solidFill>
                <a:latin typeface="+mn-ea"/>
              </a:endParaRPr>
            </a:p>
          </p:txBody>
        </p:sp>
        <p:sp>
          <p:nvSpPr>
            <p:cNvPr id="115" name="TextBox 91"/>
            <p:cNvSpPr txBox="1">
              <a:spLocks noChangeArrowheads="1"/>
            </p:cNvSpPr>
            <p:nvPr/>
          </p:nvSpPr>
          <p:spPr bwMode="ltGray">
            <a:xfrm>
              <a:off x="676757" y="3343122"/>
              <a:ext cx="895045" cy="29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algn="ctr" eaLnBrk="1" hangingPunct="1">
                <a:lnSpc>
                  <a:spcPct val="90000"/>
                </a:lnSpc>
                <a:spcAft>
                  <a:spcPts val="800"/>
                </a:spcAft>
              </a:pPr>
              <a:r>
                <a:rPr lang="en-US" altLang="ko-KR" sz="1100" b="1" dirty="0" smtClean="0">
                  <a:solidFill>
                    <a:schemeClr val="bg1"/>
                  </a:solidFill>
                  <a:latin typeface="+mn-ea"/>
                  <a:ea typeface="+mn-ea"/>
                </a:rPr>
                <a:t>operation</a:t>
              </a:r>
              <a:endParaRPr lang="en-US" altLang="ko-KR" sz="1100" b="1" dirty="0">
                <a:solidFill>
                  <a:schemeClr val="bg1"/>
                </a:solidFill>
                <a:latin typeface="+mn-ea"/>
                <a:ea typeface="+mn-ea"/>
              </a:endParaRPr>
            </a:p>
          </p:txBody>
        </p:sp>
        <p:sp>
          <p:nvSpPr>
            <p:cNvPr id="116" name="TextBox 92"/>
            <p:cNvSpPr txBox="1">
              <a:spLocks noChangeArrowheads="1"/>
            </p:cNvSpPr>
            <p:nvPr/>
          </p:nvSpPr>
          <p:spPr bwMode="ltGray">
            <a:xfrm>
              <a:off x="652990" y="4230539"/>
              <a:ext cx="933653" cy="29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algn="ctr" eaLnBrk="1" hangingPunct="1">
                <a:lnSpc>
                  <a:spcPct val="90000"/>
                </a:lnSpc>
                <a:spcAft>
                  <a:spcPts val="800"/>
                </a:spcAft>
              </a:pPr>
              <a:r>
                <a:rPr lang="ko-KR" altLang="en-US" sz="1100" b="1" smtClean="0">
                  <a:solidFill>
                    <a:schemeClr val="bg1"/>
                  </a:solidFill>
                  <a:latin typeface="+mn-ea"/>
                  <a:ea typeface="+mn-ea"/>
                </a:rPr>
                <a:t>서버</a:t>
              </a:r>
              <a:endParaRPr lang="en-US" altLang="ko-KR" sz="1100" b="1" dirty="0">
                <a:solidFill>
                  <a:schemeClr val="bg1"/>
                </a:solidFill>
                <a:latin typeface="+mn-ea"/>
                <a:ea typeface="+mn-ea"/>
              </a:endParaRPr>
            </a:p>
          </p:txBody>
        </p:sp>
        <p:pic>
          <p:nvPicPr>
            <p:cNvPr id="92" name="그림 91"/>
            <p:cNvPicPr>
              <a:picLocks noChangeAspect="1"/>
            </p:cNvPicPr>
            <p:nvPr/>
          </p:nvPicPr>
          <p:blipFill>
            <a:blip r:embed="rId6"/>
            <a:stretch>
              <a:fillRect/>
            </a:stretch>
          </p:blipFill>
          <p:spPr>
            <a:xfrm>
              <a:off x="619318" y="2886526"/>
              <a:ext cx="494434" cy="455399"/>
            </a:xfrm>
            <a:prstGeom prst="rect">
              <a:avLst/>
            </a:prstGeom>
          </p:spPr>
        </p:pic>
        <p:pic>
          <p:nvPicPr>
            <p:cNvPr id="93" name="그림 92"/>
            <p:cNvPicPr>
              <a:picLocks noChangeAspect="1"/>
            </p:cNvPicPr>
            <p:nvPr/>
          </p:nvPicPr>
          <p:blipFill>
            <a:blip r:embed="rId7"/>
            <a:stretch>
              <a:fillRect/>
            </a:stretch>
          </p:blipFill>
          <p:spPr>
            <a:xfrm>
              <a:off x="1136054" y="2893031"/>
              <a:ext cx="468411" cy="448894"/>
            </a:xfrm>
            <a:prstGeom prst="rect">
              <a:avLst/>
            </a:prstGeom>
          </p:spPr>
        </p:pic>
      </p:grpSp>
      <p:grpSp>
        <p:nvGrpSpPr>
          <p:cNvPr id="152" name="그룹 151"/>
          <p:cNvGrpSpPr/>
          <p:nvPr/>
        </p:nvGrpSpPr>
        <p:grpSpPr>
          <a:xfrm>
            <a:off x="3077138" y="1111360"/>
            <a:ext cx="2840497" cy="3411014"/>
            <a:chOff x="524613" y="2591289"/>
            <a:chExt cx="1167067" cy="1955278"/>
          </a:xfrm>
        </p:grpSpPr>
        <p:sp>
          <p:nvSpPr>
            <p:cNvPr id="153" name="Rounded Rectangle 175"/>
            <p:cNvSpPr/>
            <p:nvPr/>
          </p:nvSpPr>
          <p:spPr bwMode="auto">
            <a:xfrm>
              <a:off x="524613" y="2591289"/>
              <a:ext cx="1167067" cy="1955278"/>
            </a:xfrm>
            <a:prstGeom prst="roundRect">
              <a:avLst/>
            </a:prstGeom>
            <a:solidFill>
              <a:srgbClr val="00B050"/>
            </a:solidFill>
            <a:ln w="15875" cap="flat" cmpd="sng" algn="ctr">
              <a:noFill/>
              <a:prstDash val="solid"/>
              <a:round/>
              <a:headEnd type="none" w="med" len="med"/>
              <a:tailEnd type="none" w="med" len="med"/>
            </a:ln>
            <a:effectLst>
              <a:outerShdw blurRad="50800" dist="38100" dir="5400000" algn="t" rotWithShape="0">
                <a:prstClr val="black">
                  <a:alpha val="40000"/>
                </a:prstClr>
              </a:outerShdw>
              <a:reflection blurRad="6350" stA="50000" endA="300" endPos="55000" dir="5400000" sy="-100000" algn="bl" rotWithShape="0"/>
            </a:effectLst>
          </p:spPr>
          <p:txBody>
            <a:bodyPr anchor="ctr"/>
            <a:lstStyle/>
            <a:p>
              <a:pPr>
                <a:lnSpc>
                  <a:spcPct val="90000"/>
                </a:lnSpc>
                <a:defRPr/>
              </a:pPr>
              <a:endParaRPr lang="en-US" sz="1800" dirty="0" err="1">
                <a:solidFill>
                  <a:schemeClr val="bg1"/>
                </a:solidFill>
                <a:latin typeface="+mn-ea"/>
              </a:endParaRPr>
            </a:p>
          </p:txBody>
        </p:sp>
        <p:sp>
          <p:nvSpPr>
            <p:cNvPr id="154" name="Rounded Rectangle 116"/>
            <p:cNvSpPr/>
            <p:nvPr/>
          </p:nvSpPr>
          <p:spPr bwMode="auto">
            <a:xfrm>
              <a:off x="567356" y="2648023"/>
              <a:ext cx="1081581" cy="1851599"/>
            </a:xfrm>
            <a:prstGeom prst="roundRect">
              <a:avLst/>
            </a:prstGeom>
            <a:solidFill>
              <a:srgbClr val="F8FAFA"/>
            </a:solidFill>
            <a:ln w="15875" cap="flat" cmpd="sng" algn="ctr">
              <a:noFill/>
              <a:prstDash val="solid"/>
              <a:round/>
              <a:headEnd type="none" w="med" len="med"/>
              <a:tailEnd type="none" w="med" len="med"/>
            </a:ln>
            <a:effectLst/>
          </p:spPr>
          <p:txBody>
            <a:bodyPr anchor="ctr"/>
            <a:lstStyle/>
            <a:p>
              <a:pPr>
                <a:lnSpc>
                  <a:spcPct val="90000"/>
                </a:lnSpc>
                <a:defRPr/>
              </a:pPr>
              <a:endParaRPr lang="en-US" sz="1800" dirty="0" err="1">
                <a:solidFill>
                  <a:schemeClr val="bg1"/>
                </a:solidFill>
                <a:latin typeface="+mn-ea"/>
              </a:endParaRPr>
            </a:p>
          </p:txBody>
        </p:sp>
      </p:grpSp>
      <p:grpSp>
        <p:nvGrpSpPr>
          <p:cNvPr id="18" name="그룹 17"/>
          <p:cNvGrpSpPr/>
          <p:nvPr/>
        </p:nvGrpSpPr>
        <p:grpSpPr>
          <a:xfrm>
            <a:off x="3522828" y="1412776"/>
            <a:ext cx="1928894" cy="2952328"/>
            <a:chOff x="3522828" y="1556792"/>
            <a:chExt cx="1928894" cy="2952328"/>
          </a:xfrm>
        </p:grpSpPr>
        <p:pic>
          <p:nvPicPr>
            <p:cNvPr id="161" name="그림 160"/>
            <p:cNvPicPr>
              <a:picLocks noChangeAspect="1"/>
            </p:cNvPicPr>
            <p:nvPr/>
          </p:nvPicPr>
          <p:blipFill>
            <a:blip r:embed="rId8"/>
            <a:stretch>
              <a:fillRect/>
            </a:stretch>
          </p:blipFill>
          <p:spPr>
            <a:xfrm>
              <a:off x="4669173" y="1556792"/>
              <a:ext cx="774085" cy="763183"/>
            </a:xfrm>
            <a:prstGeom prst="rect">
              <a:avLst/>
            </a:prstGeom>
          </p:spPr>
        </p:pic>
        <p:pic>
          <p:nvPicPr>
            <p:cNvPr id="162" name="그림 161"/>
            <p:cNvPicPr>
              <a:picLocks noChangeAspect="1"/>
            </p:cNvPicPr>
            <p:nvPr/>
          </p:nvPicPr>
          <p:blipFill>
            <a:blip r:embed="rId9"/>
            <a:stretch>
              <a:fillRect/>
            </a:stretch>
          </p:blipFill>
          <p:spPr>
            <a:xfrm>
              <a:off x="3522828" y="1556792"/>
              <a:ext cx="833148" cy="798910"/>
            </a:xfrm>
            <a:prstGeom prst="rect">
              <a:avLst/>
            </a:prstGeom>
            <a:solidFill>
              <a:srgbClr val="F8FAFA"/>
            </a:solidFill>
          </p:spPr>
        </p:pic>
        <p:pic>
          <p:nvPicPr>
            <p:cNvPr id="163" name="그림 162"/>
            <p:cNvPicPr>
              <a:picLocks noChangeAspect="1"/>
            </p:cNvPicPr>
            <p:nvPr/>
          </p:nvPicPr>
          <p:blipFill>
            <a:blip r:embed="rId10"/>
            <a:stretch>
              <a:fillRect/>
            </a:stretch>
          </p:blipFill>
          <p:spPr>
            <a:xfrm>
              <a:off x="4053663" y="2477194"/>
              <a:ext cx="887445" cy="887445"/>
            </a:xfrm>
            <a:prstGeom prst="rect">
              <a:avLst/>
            </a:prstGeom>
          </p:spPr>
        </p:pic>
        <p:pic>
          <p:nvPicPr>
            <p:cNvPr id="165" name="그림 164"/>
            <p:cNvPicPr>
              <a:picLocks noChangeAspect="1"/>
            </p:cNvPicPr>
            <p:nvPr/>
          </p:nvPicPr>
          <p:blipFill>
            <a:blip r:embed="rId11"/>
            <a:stretch>
              <a:fillRect/>
            </a:stretch>
          </p:blipFill>
          <p:spPr>
            <a:xfrm>
              <a:off x="3546679" y="3429037"/>
              <a:ext cx="841344" cy="829818"/>
            </a:xfrm>
            <a:prstGeom prst="rect">
              <a:avLst/>
            </a:prstGeom>
          </p:spPr>
        </p:pic>
        <p:pic>
          <p:nvPicPr>
            <p:cNvPr id="168" name="그림 167"/>
            <p:cNvPicPr>
              <a:picLocks noChangeAspect="1"/>
            </p:cNvPicPr>
            <p:nvPr/>
          </p:nvPicPr>
          <p:blipFill>
            <a:blip r:embed="rId12"/>
            <a:stretch>
              <a:fillRect/>
            </a:stretch>
          </p:blipFill>
          <p:spPr>
            <a:xfrm>
              <a:off x="4610378" y="3429037"/>
              <a:ext cx="841344" cy="829818"/>
            </a:xfrm>
            <a:prstGeom prst="rect">
              <a:avLst/>
            </a:prstGeom>
          </p:spPr>
        </p:pic>
        <p:sp>
          <p:nvSpPr>
            <p:cNvPr id="169" name="TextBox 134"/>
            <p:cNvSpPr txBox="1">
              <a:spLocks noChangeArrowheads="1"/>
            </p:cNvSpPr>
            <p:nvPr/>
          </p:nvSpPr>
          <p:spPr bwMode="ltGray">
            <a:xfrm>
              <a:off x="3595396" y="2385180"/>
              <a:ext cx="688013" cy="21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algn="ctr" eaLnBrk="1" hangingPunct="1">
                <a:lnSpc>
                  <a:spcPct val="90000"/>
                </a:lnSpc>
                <a:spcAft>
                  <a:spcPts val="800"/>
                </a:spcAft>
              </a:pPr>
              <a:r>
                <a:rPr lang="ko-KR" altLang="en-US" sz="1100" b="1" dirty="0" smtClean="0">
                  <a:solidFill>
                    <a:schemeClr val="bg1"/>
                  </a:solidFill>
                  <a:latin typeface="+mn-ea"/>
                  <a:ea typeface="+mn-ea"/>
                </a:rPr>
                <a:t>메뉴</a:t>
              </a:r>
              <a:endParaRPr lang="en-US" altLang="ko-KR" sz="1100" b="1" dirty="0">
                <a:solidFill>
                  <a:schemeClr val="bg1"/>
                </a:solidFill>
                <a:latin typeface="+mn-ea"/>
                <a:ea typeface="+mn-ea"/>
              </a:endParaRPr>
            </a:p>
          </p:txBody>
        </p:sp>
        <p:sp>
          <p:nvSpPr>
            <p:cNvPr id="171" name="TextBox 134"/>
            <p:cNvSpPr txBox="1">
              <a:spLocks noChangeArrowheads="1"/>
            </p:cNvSpPr>
            <p:nvPr/>
          </p:nvSpPr>
          <p:spPr bwMode="ltGray">
            <a:xfrm>
              <a:off x="4675754" y="2385180"/>
              <a:ext cx="760922" cy="21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algn="ctr" eaLnBrk="1" hangingPunct="1">
                <a:lnSpc>
                  <a:spcPct val="90000"/>
                </a:lnSpc>
                <a:spcAft>
                  <a:spcPts val="800"/>
                </a:spcAft>
              </a:pPr>
              <a:r>
                <a:rPr lang="ko-KR" altLang="en-US" sz="1100" b="1" dirty="0" smtClean="0">
                  <a:solidFill>
                    <a:schemeClr val="bg1"/>
                  </a:solidFill>
                  <a:latin typeface="+mn-ea"/>
                  <a:ea typeface="+mn-ea"/>
                </a:rPr>
                <a:t>대기시간</a:t>
              </a:r>
              <a:endParaRPr lang="en-US" altLang="ko-KR" sz="1100" b="1" dirty="0">
                <a:solidFill>
                  <a:schemeClr val="bg1"/>
                </a:solidFill>
                <a:latin typeface="+mn-ea"/>
                <a:ea typeface="+mn-ea"/>
              </a:endParaRPr>
            </a:p>
          </p:txBody>
        </p:sp>
        <p:sp>
          <p:nvSpPr>
            <p:cNvPr id="172" name="TextBox 134"/>
            <p:cNvSpPr txBox="1">
              <a:spLocks noChangeArrowheads="1"/>
            </p:cNvSpPr>
            <p:nvPr/>
          </p:nvSpPr>
          <p:spPr bwMode="ltGray">
            <a:xfrm>
              <a:off x="4116924" y="3283680"/>
              <a:ext cx="760922" cy="21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algn="ctr" eaLnBrk="1" hangingPunct="1">
                <a:lnSpc>
                  <a:spcPct val="90000"/>
                </a:lnSpc>
                <a:spcAft>
                  <a:spcPts val="800"/>
                </a:spcAft>
              </a:pPr>
              <a:r>
                <a:rPr lang="ko-KR" altLang="en-US" sz="1100" b="1" smtClean="0">
                  <a:solidFill>
                    <a:schemeClr val="bg1"/>
                  </a:solidFill>
                  <a:latin typeface="+mn-ea"/>
                  <a:ea typeface="+mn-ea"/>
                </a:rPr>
                <a:t>결제</a:t>
              </a:r>
              <a:endParaRPr lang="en-US" altLang="ko-KR" sz="1100" b="1" dirty="0">
                <a:solidFill>
                  <a:schemeClr val="bg1"/>
                </a:solidFill>
                <a:latin typeface="+mn-ea"/>
                <a:ea typeface="+mn-ea"/>
              </a:endParaRPr>
            </a:p>
          </p:txBody>
        </p:sp>
        <p:sp>
          <p:nvSpPr>
            <p:cNvPr id="173" name="TextBox 134"/>
            <p:cNvSpPr txBox="1">
              <a:spLocks noChangeArrowheads="1"/>
            </p:cNvSpPr>
            <p:nvPr/>
          </p:nvSpPr>
          <p:spPr bwMode="ltGray">
            <a:xfrm>
              <a:off x="3586890" y="4289861"/>
              <a:ext cx="760922" cy="21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algn="ctr" eaLnBrk="1" hangingPunct="1">
                <a:lnSpc>
                  <a:spcPct val="90000"/>
                </a:lnSpc>
                <a:spcAft>
                  <a:spcPts val="800"/>
                </a:spcAft>
              </a:pPr>
              <a:r>
                <a:rPr lang="ko-KR" altLang="en-US" sz="1100" b="1" dirty="0" smtClean="0">
                  <a:solidFill>
                    <a:schemeClr val="bg1"/>
                  </a:solidFill>
                  <a:latin typeface="+mn-ea"/>
                  <a:ea typeface="+mn-ea"/>
                </a:rPr>
                <a:t>통계</a:t>
              </a:r>
              <a:endParaRPr lang="en-US" altLang="ko-KR" sz="1100" b="1" dirty="0">
                <a:solidFill>
                  <a:schemeClr val="bg1"/>
                </a:solidFill>
                <a:latin typeface="+mn-ea"/>
                <a:ea typeface="+mn-ea"/>
              </a:endParaRPr>
            </a:p>
          </p:txBody>
        </p:sp>
        <p:sp>
          <p:nvSpPr>
            <p:cNvPr id="174" name="TextBox 134"/>
            <p:cNvSpPr txBox="1">
              <a:spLocks noChangeArrowheads="1"/>
            </p:cNvSpPr>
            <p:nvPr/>
          </p:nvSpPr>
          <p:spPr bwMode="ltGray">
            <a:xfrm>
              <a:off x="4650589" y="4289861"/>
              <a:ext cx="760922" cy="21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algn="ctr" eaLnBrk="1" hangingPunct="1">
                <a:lnSpc>
                  <a:spcPct val="90000"/>
                </a:lnSpc>
                <a:spcAft>
                  <a:spcPts val="800"/>
                </a:spcAft>
              </a:pPr>
              <a:r>
                <a:rPr lang="ko-KR" altLang="en-US" sz="1100" b="1" dirty="0" smtClean="0">
                  <a:solidFill>
                    <a:schemeClr val="bg1"/>
                  </a:solidFill>
                  <a:latin typeface="+mn-ea"/>
                  <a:ea typeface="+mn-ea"/>
                </a:rPr>
                <a:t>주문</a:t>
              </a:r>
              <a:endParaRPr lang="en-US" altLang="ko-KR" sz="1100" b="1" dirty="0" smtClean="0">
                <a:solidFill>
                  <a:schemeClr val="bg1"/>
                </a:solidFill>
                <a:latin typeface="+mn-ea"/>
                <a:ea typeface="+mn-ea"/>
              </a:endParaRPr>
            </a:p>
          </p:txBody>
        </p:sp>
      </p:grpSp>
      <p:pic>
        <p:nvPicPr>
          <p:cNvPr id="175" name="그림 17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7910" y="3789040"/>
            <a:ext cx="1009535" cy="411914"/>
          </a:xfrm>
          <a:prstGeom prst="rect">
            <a:avLst/>
          </a:prstGeom>
        </p:spPr>
      </p:pic>
      <p:sp>
        <p:nvSpPr>
          <p:cNvPr id="180" name="Rounded Rectangle 116"/>
          <p:cNvSpPr/>
          <p:nvPr/>
        </p:nvSpPr>
        <p:spPr bwMode="auto">
          <a:xfrm>
            <a:off x="7041001" y="1196206"/>
            <a:ext cx="1407673" cy="3244271"/>
          </a:xfrm>
          <a:prstGeom prst="roundRect">
            <a:avLst/>
          </a:prstGeom>
          <a:solidFill>
            <a:srgbClr val="F8FAFA"/>
          </a:solidFill>
          <a:ln w="15875" cap="flat" cmpd="sng" algn="ctr">
            <a:noFill/>
            <a:prstDash val="solid"/>
            <a:round/>
            <a:headEnd type="none" w="med" len="med"/>
            <a:tailEnd type="none" w="med" len="med"/>
          </a:ln>
          <a:effectLst/>
        </p:spPr>
        <p:txBody>
          <a:bodyPr anchor="ctr"/>
          <a:lstStyle/>
          <a:p>
            <a:pPr>
              <a:lnSpc>
                <a:spcPct val="90000"/>
              </a:lnSpc>
              <a:defRPr/>
            </a:pPr>
            <a:endParaRPr lang="en-US" sz="1800" dirty="0" err="1">
              <a:solidFill>
                <a:schemeClr val="bg1"/>
              </a:solidFill>
              <a:latin typeface="+mn-ea"/>
            </a:endParaRPr>
          </a:p>
        </p:txBody>
      </p:sp>
      <p:grpSp>
        <p:nvGrpSpPr>
          <p:cNvPr id="19" name="그룹 18"/>
          <p:cNvGrpSpPr/>
          <p:nvPr/>
        </p:nvGrpSpPr>
        <p:grpSpPr>
          <a:xfrm>
            <a:off x="6803775" y="1210333"/>
            <a:ext cx="1913509" cy="3323170"/>
            <a:chOff x="6832350" y="1210333"/>
            <a:chExt cx="1913509" cy="3323170"/>
          </a:xfrm>
        </p:grpSpPr>
        <p:pic>
          <p:nvPicPr>
            <p:cNvPr id="177" name="그림 176"/>
            <p:cNvPicPr>
              <a:picLocks noChangeAspect="1"/>
            </p:cNvPicPr>
            <p:nvPr/>
          </p:nvPicPr>
          <p:blipFill rotWithShape="1">
            <a:blip r:embed="rId14"/>
            <a:srcRect t="4521" b="-1"/>
            <a:stretch/>
          </p:blipFill>
          <p:spPr>
            <a:xfrm>
              <a:off x="7412867" y="1210333"/>
              <a:ext cx="752475" cy="663888"/>
            </a:xfrm>
            <a:prstGeom prst="rect">
              <a:avLst/>
            </a:prstGeom>
          </p:spPr>
        </p:pic>
        <p:pic>
          <p:nvPicPr>
            <p:cNvPr id="178" name="그림 177"/>
            <p:cNvPicPr>
              <a:picLocks noChangeAspect="1"/>
            </p:cNvPicPr>
            <p:nvPr/>
          </p:nvPicPr>
          <p:blipFill>
            <a:blip r:embed="rId15"/>
            <a:stretch>
              <a:fillRect/>
            </a:stretch>
          </p:blipFill>
          <p:spPr>
            <a:xfrm>
              <a:off x="7389054" y="3630485"/>
              <a:ext cx="800100" cy="685800"/>
            </a:xfrm>
            <a:prstGeom prst="rect">
              <a:avLst/>
            </a:prstGeom>
          </p:spPr>
        </p:pic>
        <p:pic>
          <p:nvPicPr>
            <p:cNvPr id="179" name="그림 178"/>
            <p:cNvPicPr>
              <a:picLocks noChangeAspect="1"/>
            </p:cNvPicPr>
            <p:nvPr/>
          </p:nvPicPr>
          <p:blipFill>
            <a:blip r:embed="rId16"/>
            <a:stretch>
              <a:fillRect/>
            </a:stretch>
          </p:blipFill>
          <p:spPr>
            <a:xfrm>
              <a:off x="7455729" y="2018556"/>
              <a:ext cx="666750" cy="676275"/>
            </a:xfrm>
            <a:prstGeom prst="rect">
              <a:avLst/>
            </a:prstGeom>
          </p:spPr>
        </p:pic>
        <p:sp>
          <p:nvSpPr>
            <p:cNvPr id="231" name="TextBox 109"/>
            <p:cNvSpPr txBox="1">
              <a:spLocks noChangeArrowheads="1"/>
            </p:cNvSpPr>
            <p:nvPr/>
          </p:nvSpPr>
          <p:spPr bwMode="ltGray">
            <a:xfrm>
              <a:off x="6832350" y="1834394"/>
              <a:ext cx="1913509" cy="27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eaLnBrk="1" hangingPunct="1">
                <a:lnSpc>
                  <a:spcPct val="90000"/>
                </a:lnSpc>
                <a:spcAft>
                  <a:spcPts val="800"/>
                </a:spcAft>
              </a:pPr>
              <a:r>
                <a:rPr lang="ko-KR" altLang="en-US" sz="1000" b="1" dirty="0" err="1" smtClean="0">
                  <a:solidFill>
                    <a:schemeClr val="bg1"/>
                  </a:solidFill>
                  <a:latin typeface="+mn-ea"/>
                  <a:ea typeface="+mn-ea"/>
                </a:rPr>
                <a:t>모바일</a:t>
              </a:r>
              <a:r>
                <a:rPr lang="ko-KR" altLang="en-US" sz="1000" b="1" dirty="0" smtClean="0">
                  <a:solidFill>
                    <a:schemeClr val="bg1"/>
                  </a:solidFill>
                  <a:latin typeface="+mn-ea"/>
                  <a:ea typeface="+mn-ea"/>
                </a:rPr>
                <a:t> 웹 </a:t>
              </a:r>
              <a:r>
                <a:rPr lang="ko-KR" altLang="en-US" sz="1000" b="1" dirty="0" err="1" smtClean="0">
                  <a:solidFill>
                    <a:schemeClr val="bg1"/>
                  </a:solidFill>
                  <a:latin typeface="+mn-ea"/>
                  <a:ea typeface="+mn-ea"/>
                </a:rPr>
                <a:t>앱</a:t>
              </a:r>
              <a:endParaRPr lang="en-US" altLang="ko-KR" sz="1000" b="1" dirty="0">
                <a:solidFill>
                  <a:schemeClr val="bg1"/>
                </a:solidFill>
                <a:latin typeface="+mn-ea"/>
                <a:ea typeface="+mn-ea"/>
              </a:endParaRPr>
            </a:p>
          </p:txBody>
        </p:sp>
        <p:sp>
          <p:nvSpPr>
            <p:cNvPr id="234" name="TextBox 109"/>
            <p:cNvSpPr txBox="1">
              <a:spLocks noChangeArrowheads="1"/>
            </p:cNvSpPr>
            <p:nvPr/>
          </p:nvSpPr>
          <p:spPr bwMode="ltGray">
            <a:xfrm>
              <a:off x="6832350" y="4258283"/>
              <a:ext cx="1913509" cy="27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eaLnBrk="1" hangingPunct="1">
                <a:lnSpc>
                  <a:spcPct val="90000"/>
                </a:lnSpc>
                <a:spcAft>
                  <a:spcPts val="800"/>
                </a:spcAft>
              </a:pPr>
              <a:r>
                <a:rPr lang="ko-KR" altLang="en-US" sz="1000" b="1" dirty="0" smtClean="0">
                  <a:solidFill>
                    <a:schemeClr val="bg1"/>
                  </a:solidFill>
                  <a:latin typeface="+mn-ea"/>
                  <a:ea typeface="+mn-ea"/>
                </a:rPr>
                <a:t>웹</a:t>
              </a:r>
              <a:endParaRPr lang="en-US" altLang="ko-KR" sz="1000" b="1" dirty="0">
                <a:solidFill>
                  <a:schemeClr val="bg1"/>
                </a:solidFill>
                <a:latin typeface="+mn-ea"/>
                <a:ea typeface="+mn-ea"/>
              </a:endParaRPr>
            </a:p>
          </p:txBody>
        </p:sp>
        <p:pic>
          <p:nvPicPr>
            <p:cNvPr id="181" name="그림 180"/>
            <p:cNvPicPr>
              <a:picLocks noChangeAspect="1"/>
            </p:cNvPicPr>
            <p:nvPr/>
          </p:nvPicPr>
          <p:blipFill>
            <a:blip r:embed="rId14"/>
            <a:stretch>
              <a:fillRect/>
            </a:stretch>
          </p:blipFill>
          <p:spPr>
            <a:xfrm>
              <a:off x="7412867" y="2822545"/>
              <a:ext cx="752475" cy="695325"/>
            </a:xfrm>
            <a:prstGeom prst="rect">
              <a:avLst/>
            </a:prstGeom>
          </p:spPr>
        </p:pic>
        <p:sp>
          <p:nvSpPr>
            <p:cNvPr id="233" name="TextBox 109"/>
            <p:cNvSpPr txBox="1">
              <a:spLocks noChangeArrowheads="1"/>
            </p:cNvSpPr>
            <p:nvPr/>
          </p:nvSpPr>
          <p:spPr bwMode="ltGray">
            <a:xfrm>
              <a:off x="6832350" y="3448691"/>
              <a:ext cx="1913509" cy="22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eaLnBrk="1" hangingPunct="1">
                <a:lnSpc>
                  <a:spcPct val="90000"/>
                </a:lnSpc>
                <a:spcAft>
                  <a:spcPts val="800"/>
                </a:spcAft>
              </a:pPr>
              <a:r>
                <a:rPr lang="ko-KR" altLang="en-US" sz="1000" b="1" dirty="0" err="1" smtClean="0">
                  <a:solidFill>
                    <a:schemeClr val="bg1"/>
                  </a:solidFill>
                  <a:latin typeface="+mn-ea"/>
                  <a:ea typeface="+mn-ea"/>
                </a:rPr>
                <a:t>안드로이드</a:t>
              </a:r>
              <a:r>
                <a:rPr lang="ko-KR" altLang="en-US" sz="1000" b="1" dirty="0" smtClean="0">
                  <a:solidFill>
                    <a:schemeClr val="bg1"/>
                  </a:solidFill>
                  <a:latin typeface="+mn-ea"/>
                  <a:ea typeface="+mn-ea"/>
                </a:rPr>
                <a:t> </a:t>
              </a:r>
              <a:r>
                <a:rPr lang="ko-KR" altLang="en-US" sz="1000" b="1" dirty="0" err="1" smtClean="0">
                  <a:solidFill>
                    <a:schemeClr val="bg1"/>
                  </a:solidFill>
                  <a:latin typeface="+mn-ea"/>
                  <a:ea typeface="+mn-ea"/>
                </a:rPr>
                <a:t>앱</a:t>
              </a:r>
              <a:endParaRPr lang="en-US" altLang="ko-KR" sz="1000" b="1" dirty="0">
                <a:solidFill>
                  <a:schemeClr val="bg1"/>
                </a:solidFill>
                <a:latin typeface="+mn-ea"/>
                <a:ea typeface="+mn-ea"/>
              </a:endParaRPr>
            </a:p>
          </p:txBody>
        </p:sp>
        <p:sp>
          <p:nvSpPr>
            <p:cNvPr id="232" name="TextBox 109"/>
            <p:cNvSpPr txBox="1">
              <a:spLocks noChangeArrowheads="1"/>
            </p:cNvSpPr>
            <p:nvPr/>
          </p:nvSpPr>
          <p:spPr bwMode="ltGray">
            <a:xfrm>
              <a:off x="6832350" y="2659389"/>
              <a:ext cx="1913509" cy="22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lstStyle>
              <a:lvl1pPr eaLnBrk="0" hangingPunct="0">
                <a:defRPr kumimoji="1" sz="2400">
                  <a:solidFill>
                    <a:schemeClr val="tx1"/>
                  </a:solidFill>
                  <a:latin typeface="Arial" charset="0"/>
                  <a:ea typeface="굴림" pitchFamily="50" charset="-127"/>
                </a:defRPr>
              </a:lvl1pPr>
              <a:lvl2pPr marL="742950" indent="-285750" eaLnBrk="0" hangingPunct="0">
                <a:defRPr kumimoji="1" sz="2400">
                  <a:solidFill>
                    <a:schemeClr val="tx1"/>
                  </a:solidFill>
                  <a:latin typeface="Arial" charset="0"/>
                  <a:ea typeface="굴림" pitchFamily="50" charset="-127"/>
                </a:defRPr>
              </a:lvl2pPr>
              <a:lvl3pPr marL="1143000" indent="-228600" eaLnBrk="0" hangingPunct="0">
                <a:defRPr kumimoji="1" sz="2400">
                  <a:solidFill>
                    <a:schemeClr val="tx1"/>
                  </a:solidFill>
                  <a:latin typeface="Arial" charset="0"/>
                  <a:ea typeface="굴림" pitchFamily="50" charset="-127"/>
                </a:defRPr>
              </a:lvl3pPr>
              <a:lvl4pPr marL="1600200" indent="-228600" eaLnBrk="0" hangingPunct="0">
                <a:defRPr kumimoji="1" sz="2400">
                  <a:solidFill>
                    <a:schemeClr val="tx1"/>
                  </a:solidFill>
                  <a:latin typeface="Arial" charset="0"/>
                  <a:ea typeface="굴림" pitchFamily="50" charset="-127"/>
                </a:defRPr>
              </a:lvl4pPr>
              <a:lvl5pPr marL="2057400" indent="-228600" eaLnBrk="0" hangingPunct="0">
                <a:defRPr kumimoji="1" sz="2400">
                  <a:solidFill>
                    <a:schemeClr val="tx1"/>
                  </a:solidFill>
                  <a:latin typeface="Arial" charset="0"/>
                  <a:ea typeface="굴림" pitchFamily="50" charset="-127"/>
                </a:defRPr>
              </a:lvl5pPr>
              <a:lvl6pPr marL="2514600" indent="-228600" eaLnBrk="0" fontAlgn="base" latinLnBrk="1" hangingPunct="0">
                <a:spcBef>
                  <a:spcPct val="0"/>
                </a:spcBef>
                <a:spcAft>
                  <a:spcPct val="0"/>
                </a:spcAft>
                <a:defRPr kumimoji="1" sz="2400">
                  <a:solidFill>
                    <a:schemeClr val="tx1"/>
                  </a:solidFill>
                  <a:latin typeface="Arial" charset="0"/>
                  <a:ea typeface="굴림" pitchFamily="50" charset="-127"/>
                </a:defRPr>
              </a:lvl6pPr>
              <a:lvl7pPr marL="2971800" indent="-228600" eaLnBrk="0" fontAlgn="base" latinLnBrk="1" hangingPunct="0">
                <a:spcBef>
                  <a:spcPct val="0"/>
                </a:spcBef>
                <a:spcAft>
                  <a:spcPct val="0"/>
                </a:spcAft>
                <a:defRPr kumimoji="1" sz="2400">
                  <a:solidFill>
                    <a:schemeClr val="tx1"/>
                  </a:solidFill>
                  <a:latin typeface="Arial" charset="0"/>
                  <a:ea typeface="굴림" pitchFamily="50" charset="-127"/>
                </a:defRPr>
              </a:lvl7pPr>
              <a:lvl8pPr marL="3429000" indent="-228600" eaLnBrk="0" fontAlgn="base" latinLnBrk="1" hangingPunct="0">
                <a:spcBef>
                  <a:spcPct val="0"/>
                </a:spcBef>
                <a:spcAft>
                  <a:spcPct val="0"/>
                </a:spcAft>
                <a:defRPr kumimoji="1" sz="2400">
                  <a:solidFill>
                    <a:schemeClr val="tx1"/>
                  </a:solidFill>
                  <a:latin typeface="Arial" charset="0"/>
                  <a:ea typeface="굴림" pitchFamily="50" charset="-127"/>
                </a:defRPr>
              </a:lvl8pPr>
              <a:lvl9pPr marL="3886200" indent="-228600" eaLnBrk="0" fontAlgn="base" latinLnBrk="1" hangingPunct="0">
                <a:spcBef>
                  <a:spcPct val="0"/>
                </a:spcBef>
                <a:spcAft>
                  <a:spcPct val="0"/>
                </a:spcAft>
                <a:defRPr kumimoji="1" sz="2400">
                  <a:solidFill>
                    <a:schemeClr val="tx1"/>
                  </a:solidFill>
                  <a:latin typeface="Arial" charset="0"/>
                  <a:ea typeface="굴림" pitchFamily="50" charset="-127"/>
                </a:defRPr>
              </a:lvl9pPr>
            </a:lstStyle>
            <a:p>
              <a:pPr eaLnBrk="1" hangingPunct="1">
                <a:lnSpc>
                  <a:spcPct val="90000"/>
                </a:lnSpc>
                <a:spcAft>
                  <a:spcPts val="800"/>
                </a:spcAft>
              </a:pPr>
              <a:r>
                <a:rPr lang="ko-KR" altLang="en-US" sz="1000" b="1" dirty="0" err="1" smtClean="0">
                  <a:solidFill>
                    <a:schemeClr val="bg1"/>
                  </a:solidFill>
                  <a:latin typeface="+mn-ea"/>
                  <a:ea typeface="+mn-ea"/>
                </a:rPr>
                <a:t>태블릿</a:t>
              </a:r>
              <a:r>
                <a:rPr lang="ko-KR" altLang="en-US" sz="1000" b="1" dirty="0" smtClean="0">
                  <a:solidFill>
                    <a:schemeClr val="bg1"/>
                  </a:solidFill>
                  <a:latin typeface="+mn-ea"/>
                  <a:ea typeface="+mn-ea"/>
                </a:rPr>
                <a:t> 주문기</a:t>
              </a:r>
              <a:endParaRPr lang="en-US" altLang="ko-KR" sz="1000" b="1" dirty="0">
                <a:solidFill>
                  <a:schemeClr val="bg1"/>
                </a:solidFill>
                <a:latin typeface="+mn-ea"/>
                <a:ea typeface="+mn-ea"/>
              </a:endParaRPr>
            </a:p>
          </p:txBody>
        </p:sp>
      </p:grpSp>
      <p:grpSp>
        <p:nvGrpSpPr>
          <p:cNvPr id="7" name="그룹 6"/>
          <p:cNvGrpSpPr/>
          <p:nvPr/>
        </p:nvGrpSpPr>
        <p:grpSpPr>
          <a:xfrm>
            <a:off x="5959945" y="1316906"/>
            <a:ext cx="943869" cy="2961332"/>
            <a:chOff x="5959945" y="1240706"/>
            <a:chExt cx="943869" cy="2961332"/>
          </a:xfrm>
        </p:grpSpPr>
        <p:sp>
          <p:nvSpPr>
            <p:cNvPr id="69" name="Title 3"/>
            <p:cNvSpPr txBox="1">
              <a:spLocks/>
            </p:cNvSpPr>
            <p:nvPr/>
          </p:nvSpPr>
          <p:spPr bwMode="black">
            <a:xfrm>
              <a:off x="6084760" y="1240706"/>
              <a:ext cx="704038" cy="244078"/>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algn="ctr"/>
              <a:r>
                <a:rPr lang="ko-KR" altLang="en-US" sz="1000" kern="0" dirty="0" smtClean="0">
                  <a:latin typeface="+mn-ea"/>
                  <a:ea typeface="+mn-ea"/>
                </a:rPr>
                <a:t>손님용</a:t>
              </a:r>
              <a:endParaRPr lang="en-US" sz="1000" kern="0" dirty="0">
                <a:latin typeface="+mn-ea"/>
                <a:ea typeface="+mn-ea"/>
              </a:endParaRPr>
            </a:p>
          </p:txBody>
        </p:sp>
        <p:sp>
          <p:nvSpPr>
            <p:cNvPr id="87" name="Left-Right Arrow 135"/>
            <p:cNvSpPr/>
            <p:nvPr/>
          </p:nvSpPr>
          <p:spPr bwMode="auto">
            <a:xfrm>
              <a:off x="5972645" y="2295401"/>
              <a:ext cx="931169" cy="190243"/>
            </a:xfrm>
            <a:prstGeom prst="leftRightArrow">
              <a:avLst/>
            </a:prstGeom>
            <a:gradFill>
              <a:gsLst>
                <a:gs pos="85000">
                  <a:srgbClr val="FF7777"/>
                </a:gs>
                <a:gs pos="0">
                  <a:srgbClr val="FF0000"/>
                </a:gs>
                <a:gs pos="50000">
                  <a:schemeClr val="tx1"/>
                </a:gs>
                <a:gs pos="100000">
                  <a:srgbClr val="FF0000"/>
                </a:gs>
              </a:gsLst>
              <a:lin ang="0" scaled="0"/>
            </a:gradFill>
            <a:ln w="19050" cap="flat" cmpd="sng" algn="ctr">
              <a:noFill/>
              <a:prstDash val="solid"/>
              <a:round/>
              <a:headEnd type="none" w="med" len="med"/>
              <a:tailEnd type="none" w="med" len="med"/>
            </a:ln>
            <a:effectLst/>
          </p:spPr>
          <p:txBody>
            <a:bodyPr anchor="ctr"/>
            <a:lstStyle/>
            <a:p>
              <a:pPr algn="ctr" latinLnBrk="0">
                <a:lnSpc>
                  <a:spcPct val="90000"/>
                </a:lnSpc>
                <a:defRPr/>
              </a:pPr>
              <a:endParaRPr kumimoji="0" lang="en-US" sz="1800" dirty="0" err="1">
                <a:solidFill>
                  <a:schemeClr val="bg1"/>
                </a:solidFill>
                <a:latin typeface="+mn-ea"/>
              </a:endParaRPr>
            </a:p>
          </p:txBody>
        </p:sp>
        <p:grpSp>
          <p:nvGrpSpPr>
            <p:cNvPr id="6" name="그룹 5"/>
            <p:cNvGrpSpPr/>
            <p:nvPr/>
          </p:nvGrpSpPr>
          <p:grpSpPr>
            <a:xfrm>
              <a:off x="5965552" y="2835917"/>
              <a:ext cx="931169" cy="495675"/>
              <a:chOff x="5965552" y="2835917"/>
              <a:chExt cx="931169" cy="495675"/>
            </a:xfrm>
          </p:grpSpPr>
          <p:sp>
            <p:nvSpPr>
              <p:cNvPr id="70" name="Title 3"/>
              <p:cNvSpPr txBox="1">
                <a:spLocks/>
              </p:cNvSpPr>
              <p:nvPr/>
            </p:nvSpPr>
            <p:spPr bwMode="black">
              <a:xfrm>
                <a:off x="6084760" y="2835917"/>
                <a:ext cx="704038" cy="244078"/>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algn="ctr"/>
                <a:r>
                  <a:rPr lang="ko-KR" altLang="en-US" sz="1000" kern="0" dirty="0" smtClean="0">
                    <a:latin typeface="+mn-ea"/>
                    <a:ea typeface="+mn-ea"/>
                  </a:rPr>
                  <a:t>종업</a:t>
                </a:r>
                <a:r>
                  <a:rPr lang="ko-KR" altLang="en-US" sz="1000" kern="0" dirty="0">
                    <a:latin typeface="+mn-ea"/>
                    <a:ea typeface="+mn-ea"/>
                  </a:rPr>
                  <a:t>원</a:t>
                </a:r>
                <a:r>
                  <a:rPr lang="ko-KR" altLang="en-US" sz="1000" kern="0" dirty="0" smtClean="0">
                    <a:latin typeface="+mn-ea"/>
                    <a:ea typeface="+mn-ea"/>
                  </a:rPr>
                  <a:t>용</a:t>
                </a:r>
                <a:endParaRPr lang="en-US" sz="1000" kern="0" dirty="0">
                  <a:latin typeface="+mn-ea"/>
                  <a:ea typeface="+mn-ea"/>
                </a:endParaRPr>
              </a:p>
            </p:txBody>
          </p:sp>
          <p:sp>
            <p:nvSpPr>
              <p:cNvPr id="90" name="Left-Right Arrow 135"/>
              <p:cNvSpPr/>
              <p:nvPr/>
            </p:nvSpPr>
            <p:spPr bwMode="auto">
              <a:xfrm>
                <a:off x="5965552" y="3141349"/>
                <a:ext cx="931169" cy="190243"/>
              </a:xfrm>
              <a:prstGeom prst="leftRightArrow">
                <a:avLst/>
              </a:prstGeom>
              <a:gradFill>
                <a:gsLst>
                  <a:gs pos="85000">
                    <a:srgbClr val="FF7777"/>
                  </a:gs>
                  <a:gs pos="0">
                    <a:srgbClr val="FF0000"/>
                  </a:gs>
                  <a:gs pos="50000">
                    <a:schemeClr val="tx1"/>
                  </a:gs>
                  <a:gs pos="100000">
                    <a:srgbClr val="FF0000"/>
                  </a:gs>
                </a:gsLst>
                <a:lin ang="0" scaled="0"/>
              </a:gradFill>
              <a:ln w="19050" cap="flat" cmpd="sng" algn="ctr">
                <a:noFill/>
                <a:prstDash val="solid"/>
                <a:round/>
                <a:headEnd type="none" w="med" len="med"/>
                <a:tailEnd type="none" w="med" len="med"/>
              </a:ln>
              <a:effectLst/>
            </p:spPr>
            <p:txBody>
              <a:bodyPr anchor="ctr"/>
              <a:lstStyle/>
              <a:p>
                <a:pPr algn="ctr" latinLnBrk="0">
                  <a:lnSpc>
                    <a:spcPct val="90000"/>
                  </a:lnSpc>
                  <a:defRPr/>
                </a:pPr>
                <a:endParaRPr kumimoji="0" lang="en-US" sz="1800" dirty="0" err="1">
                  <a:solidFill>
                    <a:schemeClr val="bg1"/>
                  </a:solidFill>
                  <a:latin typeface="+mn-ea"/>
                </a:endParaRPr>
              </a:p>
            </p:txBody>
          </p:sp>
        </p:grpSp>
        <p:sp>
          <p:nvSpPr>
            <p:cNvPr id="91" name="Title 3"/>
            <p:cNvSpPr txBox="1">
              <a:spLocks/>
            </p:cNvSpPr>
            <p:nvPr/>
          </p:nvSpPr>
          <p:spPr bwMode="black">
            <a:xfrm>
              <a:off x="6081160" y="1988840"/>
              <a:ext cx="704038" cy="244078"/>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algn="ctr"/>
              <a:r>
                <a:rPr lang="ko-KR" altLang="en-US" sz="1000" kern="0" dirty="0" smtClean="0">
                  <a:latin typeface="+mn-ea"/>
                  <a:ea typeface="+mn-ea"/>
                </a:rPr>
                <a:t>손님용</a:t>
              </a:r>
              <a:endParaRPr lang="en-US" sz="1000" kern="0" dirty="0">
                <a:latin typeface="+mn-ea"/>
                <a:ea typeface="+mn-ea"/>
              </a:endParaRPr>
            </a:p>
          </p:txBody>
        </p:sp>
        <p:grpSp>
          <p:nvGrpSpPr>
            <p:cNvPr id="94" name="그룹 93"/>
            <p:cNvGrpSpPr/>
            <p:nvPr/>
          </p:nvGrpSpPr>
          <p:grpSpPr>
            <a:xfrm>
              <a:off x="5959945" y="3688978"/>
              <a:ext cx="931169" cy="513060"/>
              <a:chOff x="5965552" y="2818532"/>
              <a:chExt cx="931169" cy="513060"/>
            </a:xfrm>
          </p:grpSpPr>
          <p:sp>
            <p:nvSpPr>
              <p:cNvPr id="95" name="Title 3"/>
              <p:cNvSpPr txBox="1">
                <a:spLocks/>
              </p:cNvSpPr>
              <p:nvPr/>
            </p:nvSpPr>
            <p:spPr bwMode="black">
              <a:xfrm>
                <a:off x="6084760" y="2818532"/>
                <a:ext cx="704038" cy="244078"/>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맑은 고딕" pitchFamily="50" charset="-127"/>
                    <a:ea typeface="맑은 고딕" pitchFamily="50" charset="-127"/>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pPr algn="ctr"/>
                <a:r>
                  <a:rPr lang="ko-KR" altLang="en-US" sz="1000" kern="0" dirty="0" smtClean="0">
                    <a:latin typeface="+mn-ea"/>
                    <a:ea typeface="+mn-ea"/>
                  </a:rPr>
                  <a:t>관리자용</a:t>
                </a:r>
                <a:endParaRPr lang="en-US" sz="1000" kern="0" dirty="0">
                  <a:latin typeface="+mn-ea"/>
                  <a:ea typeface="+mn-ea"/>
                </a:endParaRPr>
              </a:p>
            </p:txBody>
          </p:sp>
          <p:sp>
            <p:nvSpPr>
              <p:cNvPr id="97" name="Left-Right Arrow 135"/>
              <p:cNvSpPr/>
              <p:nvPr/>
            </p:nvSpPr>
            <p:spPr bwMode="auto">
              <a:xfrm>
                <a:off x="5965552" y="3141349"/>
                <a:ext cx="931169" cy="190243"/>
              </a:xfrm>
              <a:prstGeom prst="leftRightArrow">
                <a:avLst/>
              </a:prstGeom>
              <a:gradFill>
                <a:gsLst>
                  <a:gs pos="85000">
                    <a:srgbClr val="FF7777"/>
                  </a:gs>
                  <a:gs pos="0">
                    <a:srgbClr val="FF0000"/>
                  </a:gs>
                  <a:gs pos="50000">
                    <a:schemeClr val="tx1"/>
                  </a:gs>
                  <a:gs pos="100000">
                    <a:srgbClr val="FF0000"/>
                  </a:gs>
                </a:gsLst>
                <a:lin ang="0" scaled="0"/>
              </a:gradFill>
              <a:ln w="19050" cap="flat" cmpd="sng" algn="ctr">
                <a:noFill/>
                <a:prstDash val="solid"/>
                <a:round/>
                <a:headEnd type="none" w="med" len="med"/>
                <a:tailEnd type="none" w="med" len="med"/>
              </a:ln>
              <a:effectLst/>
            </p:spPr>
            <p:txBody>
              <a:bodyPr anchor="ctr"/>
              <a:lstStyle/>
              <a:p>
                <a:pPr algn="ctr" latinLnBrk="0">
                  <a:lnSpc>
                    <a:spcPct val="90000"/>
                  </a:lnSpc>
                  <a:defRPr/>
                </a:pPr>
                <a:endParaRPr kumimoji="0" lang="en-US" sz="1800" dirty="0" err="1">
                  <a:solidFill>
                    <a:schemeClr val="bg1"/>
                  </a:solidFill>
                  <a:latin typeface="+mn-ea"/>
                </a:endParaRPr>
              </a:p>
            </p:txBody>
          </p:sp>
        </p:grpSp>
        <p:sp>
          <p:nvSpPr>
            <p:cNvPr id="100" name="Left-Right Arrow 135"/>
            <p:cNvSpPr/>
            <p:nvPr/>
          </p:nvSpPr>
          <p:spPr bwMode="auto">
            <a:xfrm>
              <a:off x="5965552" y="1548665"/>
              <a:ext cx="931169" cy="190243"/>
            </a:xfrm>
            <a:prstGeom prst="leftRightArrow">
              <a:avLst/>
            </a:prstGeom>
            <a:gradFill>
              <a:gsLst>
                <a:gs pos="85000">
                  <a:srgbClr val="FF7777"/>
                </a:gs>
                <a:gs pos="0">
                  <a:srgbClr val="FF0000"/>
                </a:gs>
                <a:gs pos="50000">
                  <a:schemeClr val="tx1"/>
                </a:gs>
                <a:gs pos="100000">
                  <a:srgbClr val="FF0000"/>
                </a:gs>
              </a:gsLst>
              <a:lin ang="0" scaled="0"/>
            </a:gradFill>
            <a:ln w="19050" cap="flat" cmpd="sng" algn="ctr">
              <a:noFill/>
              <a:prstDash val="solid"/>
              <a:round/>
              <a:headEnd type="none" w="med" len="med"/>
              <a:tailEnd type="none" w="med" len="med"/>
            </a:ln>
            <a:effectLst/>
          </p:spPr>
          <p:txBody>
            <a:bodyPr anchor="ctr"/>
            <a:lstStyle/>
            <a:p>
              <a:pPr algn="ctr" latinLnBrk="0">
                <a:lnSpc>
                  <a:spcPct val="90000"/>
                </a:lnSpc>
                <a:defRPr/>
              </a:pPr>
              <a:endParaRPr kumimoji="0" lang="en-US" sz="1800" dirty="0" err="1">
                <a:solidFill>
                  <a:schemeClr val="bg1"/>
                </a:solidFill>
                <a:latin typeface="+mn-ea"/>
              </a:endParaRPr>
            </a:p>
          </p:txBody>
        </p:sp>
      </p:grpSp>
      <p:sp>
        <p:nvSpPr>
          <p:cNvPr id="101" name="Left-Right Arrow 135"/>
          <p:cNvSpPr/>
          <p:nvPr/>
        </p:nvSpPr>
        <p:spPr bwMode="auto">
          <a:xfrm>
            <a:off x="1912639" y="3367608"/>
            <a:ext cx="931169" cy="493440"/>
          </a:xfrm>
          <a:prstGeom prst="leftRightArrow">
            <a:avLst/>
          </a:prstGeom>
          <a:gradFill>
            <a:gsLst>
              <a:gs pos="85000">
                <a:srgbClr val="575757"/>
              </a:gs>
              <a:gs pos="0">
                <a:schemeClr val="tx1"/>
              </a:gs>
              <a:gs pos="100000">
                <a:schemeClr val="bg1"/>
              </a:gs>
            </a:gsLst>
            <a:lin ang="0" scaled="0"/>
          </a:gradFill>
          <a:ln w="19050" cap="flat" cmpd="sng" algn="ctr">
            <a:noFill/>
            <a:prstDash val="solid"/>
            <a:round/>
            <a:headEnd type="none" w="med" len="med"/>
            <a:tailEnd type="none" w="med" len="med"/>
          </a:ln>
          <a:effectLst/>
        </p:spPr>
        <p:txBody>
          <a:bodyPr anchor="ctr"/>
          <a:lstStyle/>
          <a:p>
            <a:pPr algn="ctr" latinLnBrk="0">
              <a:lnSpc>
                <a:spcPct val="90000"/>
              </a:lnSpc>
              <a:defRPr/>
            </a:pPr>
            <a:endParaRPr kumimoji="0" lang="en-US" sz="1800" dirty="0" err="1">
              <a:solidFill>
                <a:schemeClr val="bg1"/>
              </a:solidFill>
              <a:latin typeface="+mn-ea"/>
            </a:endParaRPr>
          </a:p>
        </p:txBody>
      </p:sp>
      <p:sp>
        <p:nvSpPr>
          <p:cNvPr id="102" name="Left-Right Arrow 135"/>
          <p:cNvSpPr/>
          <p:nvPr/>
        </p:nvSpPr>
        <p:spPr bwMode="auto">
          <a:xfrm rot="5400000">
            <a:off x="943456" y="2235313"/>
            <a:ext cx="359005" cy="278534"/>
          </a:xfrm>
          <a:prstGeom prst="leftRightArrow">
            <a:avLst/>
          </a:prstGeom>
          <a:gradFill>
            <a:gsLst>
              <a:gs pos="85000">
                <a:srgbClr val="575757"/>
              </a:gs>
              <a:gs pos="0">
                <a:schemeClr val="tx1"/>
              </a:gs>
              <a:gs pos="100000">
                <a:schemeClr val="bg1"/>
              </a:gs>
            </a:gsLst>
            <a:lin ang="0" scaled="0"/>
          </a:gradFill>
          <a:ln w="19050" cap="flat" cmpd="sng" algn="ctr">
            <a:noFill/>
            <a:prstDash val="solid"/>
            <a:round/>
            <a:headEnd type="none" w="med" len="med"/>
            <a:tailEnd type="none" w="med" len="med"/>
          </a:ln>
          <a:effectLst/>
        </p:spPr>
        <p:txBody>
          <a:bodyPr anchor="ctr"/>
          <a:lstStyle/>
          <a:p>
            <a:pPr algn="ctr" latinLnBrk="0">
              <a:lnSpc>
                <a:spcPct val="90000"/>
              </a:lnSpc>
              <a:defRPr/>
            </a:pPr>
            <a:endParaRPr kumimoji="0" lang="en-US" sz="1800" dirty="0" err="1">
              <a:solidFill>
                <a:schemeClr val="bg1"/>
              </a:solidFill>
              <a:latin typeface="+mn-ea"/>
            </a:endParaRPr>
          </a:p>
        </p:txBody>
      </p:sp>
    </p:spTree>
    <p:custDataLst>
      <p:tags r:id="rId1"/>
    </p:custDataLst>
    <p:extLst>
      <p:ext uri="{BB962C8B-B14F-4D97-AF65-F5344CB8AC3E}">
        <p14:creationId xmlns:p14="http://schemas.microsoft.com/office/powerpoint/2010/main" val="35792101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KPI_HAS_CHART" val="false"/>
</p:tagLst>
</file>

<file path=ppt/theme/theme1.xml><?xml version="1.0" encoding="utf-8"?>
<a:theme xmlns:a="http://schemas.openxmlformats.org/drawingml/2006/main" name="Symantec_Corp_PPT_Template_Black_Background_v5">
  <a:themeElements>
    <a:clrScheme name="Symantec_Color_Theme_Black_v3">
      <a:dk1>
        <a:sysClr val="windowText" lastClr="000000"/>
      </a:dk1>
      <a:lt1>
        <a:sysClr val="window" lastClr="FFFFFF"/>
      </a:lt1>
      <a:dk2>
        <a:srgbClr val="000000"/>
      </a:dk2>
      <a:lt2>
        <a:srgbClr val="9A918C"/>
      </a:lt2>
      <a:accent1>
        <a:srgbClr val="5482AB"/>
      </a:accent1>
      <a:accent2>
        <a:srgbClr val="FDBB30"/>
      </a:accent2>
      <a:accent3>
        <a:srgbClr val="8E9300"/>
      </a:accent3>
      <a:accent4>
        <a:srgbClr val="E84920"/>
      </a:accent4>
      <a:accent5>
        <a:srgbClr val="7CA295"/>
      </a:accent5>
      <a:accent6>
        <a:srgbClr val="E98306"/>
      </a:accent6>
      <a:hlink>
        <a:srgbClr val="FDBB30"/>
      </a:hlink>
      <a:folHlink>
        <a:srgbClr val="E983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cap="flat" cmpd="sng" algn="ctr">
          <a:solidFill>
            <a:schemeClr val="accent1"/>
          </a:solidFill>
          <a:prstDash val="solid"/>
          <a:round/>
          <a:headEnd type="none" w="med" len="med"/>
          <a:tailEnd type="none" w="med" len="med"/>
        </a:ln>
        <a:effectLst/>
        <a:scene3d>
          <a:camera prst="orthographicFront"/>
          <a:lightRig rig="threePt" dir="t"/>
        </a:scene3d>
        <a:sp3d>
          <a:bevelT/>
        </a:sp3d>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sz="2400" i="0" u="none" strike="noStrike" cap="none" normalizeH="0" baseline="0" dirty="0" err="1" smtClean="0">
            <a:ln>
              <a:noFill/>
            </a:ln>
            <a:effectLst/>
            <a:latin typeface="+mn-lt"/>
          </a:defRPr>
        </a:defPPr>
      </a:lstStyle>
    </a:spDef>
    <a:lnDef>
      <a:spPr bwMode="auto">
        <a:solidFill>
          <a:schemeClr val="accent1"/>
        </a:solidFill>
        <a:ln w="19050" cap="flat" cmpd="sng" algn="ctr">
          <a:solidFill>
            <a:schemeClr val="tx2"/>
          </a:solidFill>
          <a:prstDash val="solid"/>
          <a:round/>
          <a:headEnd type="none" w="med" len="med"/>
          <a:tailEnd type="none" w="med" len="med"/>
        </a:ln>
        <a:effectLst/>
      </a:spPr>
      <a:bodyPr/>
      <a:lstStyle/>
    </a:lnDef>
    <a:txDef>
      <a:spPr bwMode="ltGray">
        <a:noFill/>
        <a:ln w="9525">
          <a:noFill/>
          <a:miter lim="800000"/>
          <a:headEnd/>
          <a:tailEnd/>
        </a:ln>
      </a:spPr>
      <a:bodyPr wrap="square" lIns="91419" tIns="45710" rIns="91419" bIns="45710" rtlCol="0" anchor="t" anchorCtr="0">
        <a:noAutofit/>
      </a:bodyPr>
      <a:lstStyle>
        <a:defPPr>
          <a:lnSpc>
            <a:spcPct val="90000"/>
          </a:lnSpc>
          <a:spcBef>
            <a:spcPts val="0"/>
          </a:spcBef>
          <a:spcAft>
            <a:spcPts val="800"/>
          </a:spcAft>
          <a:defRPr sz="2000" dirty="0" err="1" smtClean="0">
            <a:latin typeface="Calibri" pitchFamily="34" charset="0"/>
          </a:defRPr>
        </a:defPPr>
      </a:lstStyle>
    </a:txDef>
  </a:objectDefaults>
  <a:extraClrSchemeLst>
    <a:extraClrScheme>
      <a:clrScheme name="Symantec Color Scheme">
        <a:dk1>
          <a:srgbClr val="000000"/>
        </a:dk1>
        <a:lt1>
          <a:srgbClr val="FFFFFF"/>
        </a:lt1>
        <a:dk2>
          <a:srgbClr val="000000"/>
        </a:dk2>
        <a:lt2>
          <a:srgbClr val="8C919A"/>
        </a:lt2>
        <a:accent1>
          <a:srgbClr val="848561"/>
        </a:accent1>
        <a:accent2>
          <a:srgbClr val="E6BA00"/>
        </a:accent2>
        <a:accent3>
          <a:srgbClr val="4D6883"/>
        </a:accent3>
        <a:accent4>
          <a:srgbClr val="F27F1A"/>
        </a:accent4>
        <a:accent5>
          <a:srgbClr val="A30609"/>
        </a:accent5>
        <a:accent6>
          <a:srgbClr val="7F6377"/>
        </a:accent6>
        <a:hlink>
          <a:srgbClr val="4D6883"/>
        </a:hlink>
        <a:folHlink>
          <a:srgbClr val="F27F1A"/>
        </a:folHlink>
      </a:clrScheme>
      <a:clrMap bg1="lt1" tx1="dk1" bg2="lt2" tx2="dk2" accent1="accent1" accent2="accent2" accent3="accent3" accent4="accent4" accent5="accent5" accent6="accent6" hlink="hlink" folHlink="folHlink"/>
    </a:extraClrScheme>
  </a:extraClrSchemeLst>
  <a:custClrLst>
    <a:custClr name="Red">
      <a:srgbClr val="B32317"/>
    </a:custClr>
    <a:custClr name="Blue">
      <a:srgbClr val="3B3B69"/>
    </a:custClr>
    <a:custClr name="Yellow">
      <a:srgbClr val="E0991A"/>
    </a:custClr>
    <a:custClr name="Taupe">
      <a:srgbClr val="867C50"/>
    </a:custClr>
    <a:custClr name="Teal">
      <a:srgbClr val="31565D"/>
    </a:custClr>
  </a:custClrLst>
</a:theme>
</file>

<file path=ppt/theme/theme2.xml><?xml version="1.0" encoding="utf-8"?>
<a:theme xmlns:a="http://schemas.openxmlformats.org/drawingml/2006/main" name="Office Theme">
  <a:themeElements>
    <a:clrScheme name="Symantec_Color_Theme_Black_v3">
      <a:dk1>
        <a:sysClr val="windowText" lastClr="000000"/>
      </a:dk1>
      <a:lt1>
        <a:sysClr val="window" lastClr="FFFFFF"/>
      </a:lt1>
      <a:dk2>
        <a:srgbClr val="000000"/>
      </a:dk2>
      <a:lt2>
        <a:srgbClr val="9A918C"/>
      </a:lt2>
      <a:accent1>
        <a:srgbClr val="5482AB"/>
      </a:accent1>
      <a:accent2>
        <a:srgbClr val="FDBB30"/>
      </a:accent2>
      <a:accent3>
        <a:srgbClr val="8E9300"/>
      </a:accent3>
      <a:accent4>
        <a:srgbClr val="E84920"/>
      </a:accent4>
      <a:accent5>
        <a:srgbClr val="7CA295"/>
      </a:accent5>
      <a:accent6>
        <a:srgbClr val="E98306"/>
      </a:accent6>
      <a:hlink>
        <a:srgbClr val="FDBB30"/>
      </a:hlink>
      <a:folHlink>
        <a:srgbClr val="E983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ymantec_Color_Theme_Black_v3">
      <a:dk1>
        <a:sysClr val="windowText" lastClr="000000"/>
      </a:dk1>
      <a:lt1>
        <a:sysClr val="window" lastClr="FFFFFF"/>
      </a:lt1>
      <a:dk2>
        <a:srgbClr val="000000"/>
      </a:dk2>
      <a:lt2>
        <a:srgbClr val="9A918C"/>
      </a:lt2>
      <a:accent1>
        <a:srgbClr val="5482AB"/>
      </a:accent1>
      <a:accent2>
        <a:srgbClr val="FDBB30"/>
      </a:accent2>
      <a:accent3>
        <a:srgbClr val="8E9300"/>
      </a:accent3>
      <a:accent4>
        <a:srgbClr val="E84920"/>
      </a:accent4>
      <a:accent5>
        <a:srgbClr val="7CA295"/>
      </a:accent5>
      <a:accent6>
        <a:srgbClr val="E98306"/>
      </a:accent6>
      <a:hlink>
        <a:srgbClr val="FDBB30"/>
      </a:hlink>
      <a:folHlink>
        <a:srgbClr val="E983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ymantec_Color_Theme_Black_v3">
    <a:dk1>
      <a:sysClr val="windowText" lastClr="000000"/>
    </a:dk1>
    <a:lt1>
      <a:sysClr val="window" lastClr="FFFFFF"/>
    </a:lt1>
    <a:dk2>
      <a:srgbClr val="000000"/>
    </a:dk2>
    <a:lt2>
      <a:srgbClr val="9A918C"/>
    </a:lt2>
    <a:accent1>
      <a:srgbClr val="5482AB"/>
    </a:accent1>
    <a:accent2>
      <a:srgbClr val="FDBB30"/>
    </a:accent2>
    <a:accent3>
      <a:srgbClr val="8E9300"/>
    </a:accent3>
    <a:accent4>
      <a:srgbClr val="E84920"/>
    </a:accent4>
    <a:accent5>
      <a:srgbClr val="7CA295"/>
    </a:accent5>
    <a:accent6>
      <a:srgbClr val="E98306"/>
    </a:accent6>
    <a:hlink>
      <a:srgbClr val="FDBB30"/>
    </a:hlink>
    <a:folHlink>
      <a:srgbClr val="E983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ymantec_Color_Theme_Black_v3">
    <a:dk1>
      <a:sysClr val="windowText" lastClr="000000"/>
    </a:dk1>
    <a:lt1>
      <a:sysClr val="window" lastClr="FFFFFF"/>
    </a:lt1>
    <a:dk2>
      <a:srgbClr val="000000"/>
    </a:dk2>
    <a:lt2>
      <a:srgbClr val="9A918C"/>
    </a:lt2>
    <a:accent1>
      <a:srgbClr val="5482AB"/>
    </a:accent1>
    <a:accent2>
      <a:srgbClr val="FDBB30"/>
    </a:accent2>
    <a:accent3>
      <a:srgbClr val="8E9300"/>
    </a:accent3>
    <a:accent4>
      <a:srgbClr val="E84920"/>
    </a:accent4>
    <a:accent5>
      <a:srgbClr val="7CA295"/>
    </a:accent5>
    <a:accent6>
      <a:srgbClr val="E98306"/>
    </a:accent6>
    <a:hlink>
      <a:srgbClr val="FDBB30"/>
    </a:hlink>
    <a:folHlink>
      <a:srgbClr val="E983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Symantec_Color_Theme_Black_v3">
    <a:dk1>
      <a:sysClr val="windowText" lastClr="000000"/>
    </a:dk1>
    <a:lt1>
      <a:sysClr val="window" lastClr="FFFFFF"/>
    </a:lt1>
    <a:dk2>
      <a:srgbClr val="000000"/>
    </a:dk2>
    <a:lt2>
      <a:srgbClr val="9A918C"/>
    </a:lt2>
    <a:accent1>
      <a:srgbClr val="5482AB"/>
    </a:accent1>
    <a:accent2>
      <a:srgbClr val="FDBB30"/>
    </a:accent2>
    <a:accent3>
      <a:srgbClr val="8E9300"/>
    </a:accent3>
    <a:accent4>
      <a:srgbClr val="E84920"/>
    </a:accent4>
    <a:accent5>
      <a:srgbClr val="7CA295"/>
    </a:accent5>
    <a:accent6>
      <a:srgbClr val="E98306"/>
    </a:accent6>
    <a:hlink>
      <a:srgbClr val="FDBB30"/>
    </a:hlink>
    <a:folHlink>
      <a:srgbClr val="E983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Symantec_Corp_PPT_Template_Black_Background_v5</Template>
  <TotalTime>0</TotalTime>
  <Words>948</Words>
  <Application>Microsoft Office PowerPoint</Application>
  <PresentationFormat>화면 슬라이드 쇼(4:3)</PresentationFormat>
  <Paragraphs>261</Paragraphs>
  <Slides>33</Slides>
  <Notes>33</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33</vt:i4>
      </vt:variant>
    </vt:vector>
  </HeadingPairs>
  <TitlesOfParts>
    <vt:vector size="40" baseType="lpstr">
      <vt:lpstr>Calibri</vt:lpstr>
      <vt:lpstr>MS PGothic</vt:lpstr>
      <vt:lpstr>맑은 고딕</vt:lpstr>
      <vt:lpstr>나눔고딕</vt:lpstr>
      <vt:lpstr>Arial</vt:lpstr>
      <vt:lpstr>굴림</vt:lpstr>
      <vt:lpstr>Symantec_Corp_PPT_Template_Black_Background_v5</vt:lpstr>
      <vt:lpstr>PowerPoint 프레젠테이션</vt:lpstr>
      <vt:lpstr>목차</vt:lpstr>
      <vt:lpstr>PowerPoint 프레젠테이션</vt:lpstr>
      <vt:lpstr>PowerPoint 프레젠테이션</vt:lpstr>
      <vt:lpstr>기존 주문 시스템 vs Smart Ordering System</vt:lpstr>
      <vt:lpstr>PowerPoint 프레젠테이션</vt:lpstr>
      <vt:lpstr>하드웨어(Hardware) 요구 사항</vt:lpstr>
      <vt:lpstr>PowerPoint 프레젠테이션</vt:lpstr>
      <vt:lpstr>Smart Ordering System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향후 Smart Ordering System 전망</vt:lpstr>
      <vt:lpstr>향후 Smart Ordering System 전망</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2013-06-19T00:59:51Z</dcterms:created>
  <dcterms:modified xsi:type="dcterms:W3CDTF">2015-05-29T04:29:24Z</dcterms:modified>
</cp:coreProperties>
</file>